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ininvaara Pertti" userId="eaaa53f6-9c02-42ba-994d-a55b33501025" providerId="ADAL" clId="{839D6A31-B1CA-42AD-9348-EFBEE4518765}"/>
    <pc:docChg chg="custSel modSld">
      <pc:chgData name="Soininvaara Pertti" userId="eaaa53f6-9c02-42ba-994d-a55b33501025" providerId="ADAL" clId="{839D6A31-B1CA-42AD-9348-EFBEE4518765}" dt="2022-12-07T07:35:53.792" v="16" actId="20577"/>
      <pc:docMkLst>
        <pc:docMk/>
      </pc:docMkLst>
      <pc:sldChg chg="addSp delSp modSp mod">
        <pc:chgData name="Soininvaara Pertti" userId="eaaa53f6-9c02-42ba-994d-a55b33501025" providerId="ADAL" clId="{839D6A31-B1CA-42AD-9348-EFBEE4518765}" dt="2022-12-07T07:34:19.925" v="3" actId="1076"/>
        <pc:sldMkLst>
          <pc:docMk/>
          <pc:sldMk cId="3301106751" sldId="256"/>
        </pc:sldMkLst>
        <pc:picChg chg="add mod">
          <ac:chgData name="Soininvaara Pertti" userId="eaaa53f6-9c02-42ba-994d-a55b33501025" providerId="ADAL" clId="{839D6A31-B1CA-42AD-9348-EFBEE4518765}" dt="2022-12-07T07:34:19.925" v="3" actId="1076"/>
          <ac:picMkLst>
            <pc:docMk/>
            <pc:sldMk cId="3301106751" sldId="256"/>
            <ac:picMk id="3" creationId="{2008A8DA-40BF-46C8-8CCB-A4A1142BC3DC}"/>
          </ac:picMkLst>
        </pc:picChg>
        <pc:picChg chg="del">
          <ac:chgData name="Soininvaara Pertti" userId="eaaa53f6-9c02-42ba-994d-a55b33501025" providerId="ADAL" clId="{839D6A31-B1CA-42AD-9348-EFBEE4518765}" dt="2022-12-07T07:34:07.326" v="0" actId="478"/>
          <ac:picMkLst>
            <pc:docMk/>
            <pc:sldMk cId="3301106751" sldId="256"/>
            <ac:picMk id="4" creationId="{FA36344E-B780-4BB7-ABC9-5AC8D55D5B2B}"/>
          </ac:picMkLst>
        </pc:picChg>
      </pc:sldChg>
      <pc:sldChg chg="addSp delSp modSp mod">
        <pc:chgData name="Soininvaara Pertti" userId="eaaa53f6-9c02-42ba-994d-a55b33501025" providerId="ADAL" clId="{839D6A31-B1CA-42AD-9348-EFBEE4518765}" dt="2022-12-07T07:35:02.068" v="7" actId="1076"/>
        <pc:sldMkLst>
          <pc:docMk/>
          <pc:sldMk cId="1605349404" sldId="257"/>
        </pc:sldMkLst>
        <pc:picChg chg="del">
          <ac:chgData name="Soininvaara Pertti" userId="eaaa53f6-9c02-42ba-994d-a55b33501025" providerId="ADAL" clId="{839D6A31-B1CA-42AD-9348-EFBEE4518765}" dt="2022-12-07T07:34:54.990" v="4" actId="478"/>
          <ac:picMkLst>
            <pc:docMk/>
            <pc:sldMk cId="1605349404" sldId="257"/>
            <ac:picMk id="3" creationId="{9108D903-0213-4C42-BCF4-A3E89A58F1B7}"/>
          </ac:picMkLst>
        </pc:picChg>
        <pc:picChg chg="add mod">
          <ac:chgData name="Soininvaara Pertti" userId="eaaa53f6-9c02-42ba-994d-a55b33501025" providerId="ADAL" clId="{839D6A31-B1CA-42AD-9348-EFBEE4518765}" dt="2022-12-07T07:35:02.068" v="7" actId="1076"/>
          <ac:picMkLst>
            <pc:docMk/>
            <pc:sldMk cId="1605349404" sldId="257"/>
            <ac:picMk id="4" creationId="{C6E3384F-7BE7-430A-B96A-86228DB91AD6}"/>
          </ac:picMkLst>
        </pc:picChg>
      </pc:sldChg>
      <pc:sldChg chg="addSp delSp modSp mod">
        <pc:chgData name="Soininvaara Pertti" userId="eaaa53f6-9c02-42ba-994d-a55b33501025" providerId="ADAL" clId="{839D6A31-B1CA-42AD-9348-EFBEE4518765}" dt="2022-12-07T07:35:40.348" v="11" actId="1076"/>
        <pc:sldMkLst>
          <pc:docMk/>
          <pc:sldMk cId="1032559852" sldId="258"/>
        </pc:sldMkLst>
        <pc:picChg chg="add mod">
          <ac:chgData name="Soininvaara Pertti" userId="eaaa53f6-9c02-42ba-994d-a55b33501025" providerId="ADAL" clId="{839D6A31-B1CA-42AD-9348-EFBEE4518765}" dt="2022-12-07T07:35:40.348" v="11" actId="1076"/>
          <ac:picMkLst>
            <pc:docMk/>
            <pc:sldMk cId="1032559852" sldId="258"/>
            <ac:picMk id="3" creationId="{C5DC192E-2F00-4A51-983A-C81C0BD6D85F}"/>
          </ac:picMkLst>
        </pc:picChg>
        <pc:picChg chg="del">
          <ac:chgData name="Soininvaara Pertti" userId="eaaa53f6-9c02-42ba-994d-a55b33501025" providerId="ADAL" clId="{839D6A31-B1CA-42AD-9348-EFBEE4518765}" dt="2022-12-07T07:35:31.166" v="8" actId="478"/>
          <ac:picMkLst>
            <pc:docMk/>
            <pc:sldMk cId="1032559852" sldId="258"/>
            <ac:picMk id="4" creationId="{273C7379-ADCE-4BD5-9E82-12643BBC8ECB}"/>
          </ac:picMkLst>
        </pc:picChg>
      </pc:sldChg>
      <pc:sldChg chg="modSp mod">
        <pc:chgData name="Soininvaara Pertti" userId="eaaa53f6-9c02-42ba-994d-a55b33501025" providerId="ADAL" clId="{839D6A31-B1CA-42AD-9348-EFBEE4518765}" dt="2022-12-07T07:35:53.792" v="16" actId="20577"/>
        <pc:sldMkLst>
          <pc:docMk/>
          <pc:sldMk cId="3627009935" sldId="259"/>
        </pc:sldMkLst>
        <pc:spChg chg="mod">
          <ac:chgData name="Soininvaara Pertti" userId="eaaa53f6-9c02-42ba-994d-a55b33501025" providerId="ADAL" clId="{839D6A31-B1CA-42AD-9348-EFBEE4518765}" dt="2022-12-07T07:35:53.792" v="16" actId="20577"/>
          <ac:spMkLst>
            <pc:docMk/>
            <pc:sldMk cId="3627009935" sldId="259"/>
            <ac:spMk id="21" creationId="{57FF643A-9F30-4797-A752-0206D20F5B3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8FD8B2-493F-46C2-B3F5-8B898AD254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E81C9AE-FD70-469C-94EC-F44C519A9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416B200-EC9C-4AFF-BB1F-BD5E786C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7.12.2022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41003FD-6B42-4F2D-9AE5-6CD535DE7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D62C46-252C-4340-A52E-155E02F3C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211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31C8D7-61B9-45ED-92D0-571080DD0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CE82FCE-39A6-4C4A-AE47-AE233A610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7D796DD-F98E-4517-96A3-912E4A320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7.12.2022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0625C91-99DF-4768-9959-31B4DFC76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2B90121-1439-4174-94B7-2ED3C4D0D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841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36A88DC-EB4E-4015-8D88-5EA724FD4E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506B1C4-7152-48CE-83CD-6A6E5D3EC3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DE2AB79-17B9-4389-9C84-43AC47305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7.12.2022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05767A-11E8-48D2-B36D-2A1B6CFB7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17E54DB-8AD8-4429-B625-316EAB6B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036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637A37-B731-45A6-BE2B-07CC11A90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BC2B2C-CFA5-4531-858F-9D960E8C8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4D2A412-28C4-493A-8A74-C0538236E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7.12.2022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E4CB216-FEA6-4B78-B0F1-604812A1F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1C681CC-76F9-4DAF-8108-FC71C4F7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276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0BD6F4-2CD5-4D54-A6A9-3D3905458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11060C8-DA86-4705-9994-E7C863101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7ED2A64-D9AB-4526-8220-88264C808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7.12.2022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33418BD-D35D-4B55-8BE4-8BA1BF57B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22BD132-EAEF-4694-9651-D9E1A6FD5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643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A3C1A9-B901-4410-AAA4-4ADDA7C83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B3163F-ED7E-483C-8105-A2B81C52EA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F07191-B6D6-4761-B01E-858A85746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4945E5B-C997-45E1-9052-B942107AD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7.12.2022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C514130-D6A2-437F-A94A-F1852F1B7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26C39BA-7FE1-45D1-B19A-7F21B664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117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3AE3A9-5787-4DD2-B185-1A6A2DE59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2151F12-3E33-4DCC-A5BB-F881AFCB3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E06EBA4-E38D-493E-8500-DFD345EEC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3B72EF6-AC1D-4503-9FCD-AF690F2BC1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B048924-9FC1-483D-BE9B-B0FCD9A886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0C9969B-73C3-4BA2-BC79-CC5C6EAE4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7.12.2022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3780592-E22F-4C46-AFE6-4F8583C32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C4ACDBB-1960-4A99-83B7-D243ACD83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26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822F2D-CD93-46ED-A866-070E4C0F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74C633B-FC87-4499-BD85-FF16F57EE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7.12.2022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37F3037-4B6E-40D7-B713-9A21273B4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895A132-28A5-44AE-AC1A-B9AEEE6AF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460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FC81F4C-0844-43CE-B2B8-23F1C899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7.12.2022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BA31985-6A4F-4BD7-B4D1-7B505C788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2E30AB8-221E-46DE-8E3C-D47AAF3C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861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FDE318-77E0-4AD1-B607-C7E94FF1B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02F333-8314-4728-B356-FB7EFDB7C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AAB3397-D744-4850-8A34-ECC6A9E73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CBAFE8F-9445-4608-B1C4-3D68032C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7.12.2022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A2EA2D7-A565-4A2C-B2B0-C47D25ABC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7BDAB59-322F-4DDA-95BB-645EC7385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110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DB30EE-8EF3-4683-8FE8-58868BC73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44FA8FB-FC4B-45D3-9DC5-89DEBA2179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1BE711E-113C-45C4-8427-EA07F2D4B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7DE621B-C082-47F0-9806-88ADEDD5D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7.12.2022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36FF194-1977-4C35-9990-5871B7A82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C717164-C173-48DA-BA5D-2BC5D7F1E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406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69EE164-6993-4B92-8C4C-A8F8BD950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662A64-ECA1-447C-84FF-84F67E98C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BEDBDED-13DF-4A53-86DC-AFD4C78C89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99FDC-7184-48CA-A910-8215667B305A}" type="datetimeFigureOut">
              <a:rPr lang="fi-FI" smtClean="0"/>
              <a:t>7.12.2022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8F61455-D212-4548-A3A3-3930CEF11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8E0F0B6-ECDD-4F26-BCFA-3561B9DB55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387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2008A8DA-40BF-46C8-8CCB-A4A1142BC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830" y="387554"/>
            <a:ext cx="10489190" cy="572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106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C6E3384F-7BE7-430A-B96A-86228DB91A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841" y="512759"/>
            <a:ext cx="9986097" cy="550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34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5DC192E-2F00-4A51-983A-C81C0BD6D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325" y="548571"/>
            <a:ext cx="10112965" cy="556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59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743F57B8-8F0A-4996-898F-EA664CA8E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458" y="934027"/>
            <a:ext cx="3169805" cy="1905772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44B58BB0-FF1C-4B23-B9A4-781856194AF5}"/>
              </a:ext>
            </a:extLst>
          </p:cNvPr>
          <p:cNvSpPr txBox="1"/>
          <p:nvPr/>
        </p:nvSpPr>
        <p:spPr>
          <a:xfrm>
            <a:off x="1431637" y="564695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PELASTUS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DB5BCDB1-7CF2-4F26-908F-795B760F0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0009" y="934027"/>
            <a:ext cx="3271982" cy="1930270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51C9B905-A31E-486A-9234-D4B504CA4941}"/>
              </a:ext>
            </a:extLst>
          </p:cNvPr>
          <p:cNvSpPr txBox="1"/>
          <p:nvPr/>
        </p:nvSpPr>
        <p:spPr>
          <a:xfrm>
            <a:off x="5223250" y="584445"/>
            <a:ext cx="1221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ENSIHOITO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FC8A3A03-E4BE-4309-844B-51AB30B893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796" y="3815977"/>
            <a:ext cx="3530643" cy="2088246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97B93FA5-616F-484C-845A-4987FD61D451}"/>
              </a:ext>
            </a:extLst>
          </p:cNvPr>
          <p:cNvSpPr txBox="1"/>
          <p:nvPr/>
        </p:nvSpPr>
        <p:spPr>
          <a:xfrm>
            <a:off x="158243" y="3366628"/>
            <a:ext cx="4778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ONNETTOMUUKSIEN  EHKÄISY JA SIVIILIVALMIUS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3568835B-26C6-4951-A911-D39DA412F8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8760" y="953777"/>
            <a:ext cx="4006546" cy="2376972"/>
          </a:xfrm>
          <a:prstGeom prst="rect">
            <a:avLst/>
          </a:prstGeom>
        </p:spPr>
      </p:pic>
      <p:sp>
        <p:nvSpPr>
          <p:cNvPr id="14" name="Tekstiruutu 13">
            <a:extLst>
              <a:ext uri="{FF2B5EF4-FFF2-40B4-BE49-F238E27FC236}">
                <a16:creationId xmlns:a16="http://schemas.microsoft.com/office/drawing/2014/main" id="{03AA4EC1-21E2-460E-A026-C3A7ADE23BEF}"/>
              </a:ext>
            </a:extLst>
          </p:cNvPr>
          <p:cNvSpPr txBox="1"/>
          <p:nvPr/>
        </p:nvSpPr>
        <p:spPr>
          <a:xfrm>
            <a:off x="9331192" y="622606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TEKNINEN</a:t>
            </a:r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47CFFEE1-0186-4009-9ECB-F5DDEFDC8C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5407" y="3802149"/>
            <a:ext cx="3941186" cy="2317635"/>
          </a:xfrm>
          <a:prstGeom prst="rect">
            <a:avLst/>
          </a:prstGeom>
        </p:spPr>
      </p:pic>
      <p:sp>
        <p:nvSpPr>
          <p:cNvPr id="17" name="Tekstiruutu 16">
            <a:extLst>
              <a:ext uri="{FF2B5EF4-FFF2-40B4-BE49-F238E27FC236}">
                <a16:creationId xmlns:a16="http://schemas.microsoft.com/office/drawing/2014/main" id="{7F54F045-BABB-429F-AD46-D0B8CF6FA790}"/>
              </a:ext>
            </a:extLst>
          </p:cNvPr>
          <p:cNvSpPr txBox="1"/>
          <p:nvPr/>
        </p:nvSpPr>
        <p:spPr>
          <a:xfrm>
            <a:off x="5534852" y="3446645"/>
            <a:ext cx="112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HALLINTO</a:t>
            </a:r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0E78838F-AFAB-4F04-A867-53C4FABE47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02566" y="3802149"/>
            <a:ext cx="3568638" cy="2102074"/>
          </a:xfrm>
          <a:prstGeom prst="rect">
            <a:avLst/>
          </a:prstGeom>
        </p:spPr>
      </p:pic>
      <p:sp>
        <p:nvSpPr>
          <p:cNvPr id="20" name="Tekstiruutu 19">
            <a:extLst>
              <a:ext uri="{FF2B5EF4-FFF2-40B4-BE49-F238E27FC236}">
                <a16:creationId xmlns:a16="http://schemas.microsoft.com/office/drawing/2014/main" id="{67249265-961E-4178-8B81-CCC603844DF0}"/>
              </a:ext>
            </a:extLst>
          </p:cNvPr>
          <p:cNvSpPr txBox="1"/>
          <p:nvPr/>
        </p:nvSpPr>
        <p:spPr>
          <a:xfrm>
            <a:off x="8782131" y="3446645"/>
            <a:ext cx="2673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TIKE, VIESTINTÄ, ESIKUNTA</a:t>
            </a: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57FF643A-9F30-4797-A752-0206D20F5B30}"/>
              </a:ext>
            </a:extLst>
          </p:cNvPr>
          <p:cNvSpPr txBox="1"/>
          <p:nvPr/>
        </p:nvSpPr>
        <p:spPr>
          <a:xfrm>
            <a:off x="609600" y="6271491"/>
            <a:ext cx="779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Kuva. Ikäjakaumat palveluyksiköissä, Varsinais-Suomen </a:t>
            </a:r>
            <a:r>
              <a:rPr lang="fi-FI" dirty="0" err="1"/>
              <a:t>pelastuslaitos</a:t>
            </a:r>
            <a:r>
              <a:rPr lang="fi-FI"/>
              <a:t> 4.12.2022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7009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22</Words>
  <Application>Microsoft Office PowerPoint</Application>
  <PresentationFormat>Laajakuva</PresentationFormat>
  <Paragraphs>7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Soininvaara Pertti</dc:creator>
  <cp:lastModifiedBy>Soininvaara Pertti</cp:lastModifiedBy>
  <cp:revision>10</cp:revision>
  <dcterms:created xsi:type="dcterms:W3CDTF">2022-04-21T10:02:51Z</dcterms:created>
  <dcterms:modified xsi:type="dcterms:W3CDTF">2022-12-07T07:35:58Z</dcterms:modified>
</cp:coreProperties>
</file>