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18FD8B2-493F-46C2-B3F5-8B898AD254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E81C9AE-FD70-469C-94EC-F44C519A91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416B200-EC9C-4AFF-BB1F-BD5E786CF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9FDC-7184-48CA-A910-8215667B305A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41003FD-6B42-4F2D-9AE5-6CD535DE7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D62C46-252C-4340-A52E-155E02F3C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B2574-D6AF-4BA8-9CEB-96943D9E71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2116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31C8D7-61B9-45ED-92D0-571080DD0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CE82FCE-39A6-4C4A-AE47-AE233A610B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7D796DD-F98E-4517-96A3-912E4A320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9FDC-7184-48CA-A910-8215667B305A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0625C91-99DF-4768-9959-31B4DFC76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2B90121-1439-4174-94B7-2ED3C4D0D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B2574-D6AF-4BA8-9CEB-96943D9E71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841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36A88DC-EB4E-4015-8D88-5EA724FD4E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506B1C4-7152-48CE-83CD-6A6E5D3EC3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DE2AB79-17B9-4389-9C84-43AC47305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9FDC-7184-48CA-A910-8215667B305A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605767A-11E8-48D2-B36D-2A1B6CFB7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17E54DB-8AD8-4429-B625-316EAB6BE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B2574-D6AF-4BA8-9CEB-96943D9E71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0360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637A37-B731-45A6-BE2B-07CC11A90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7BC2B2C-CFA5-4531-858F-9D960E8C8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4D2A412-28C4-493A-8A74-C0538236E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9FDC-7184-48CA-A910-8215667B305A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E4CB216-FEA6-4B78-B0F1-604812A1F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1C681CC-76F9-4DAF-8108-FC71C4F7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B2574-D6AF-4BA8-9CEB-96943D9E71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2763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0BD6F4-2CD5-4D54-A6A9-3D3905458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11060C8-DA86-4705-9994-E7C863101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7ED2A64-D9AB-4526-8220-88264C808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9FDC-7184-48CA-A910-8215667B305A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33418BD-D35D-4B55-8BE4-8BA1BF57B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22BD132-EAEF-4694-9651-D9E1A6FD5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B2574-D6AF-4BA8-9CEB-96943D9E71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6430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A3C1A9-B901-4410-AAA4-4ADDA7C83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0B3163F-ED7E-483C-8105-A2B81C52EA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FF07191-B6D6-4761-B01E-858A857465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4945E5B-C997-45E1-9052-B942107AD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9FDC-7184-48CA-A910-8215667B305A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C514130-D6A2-437F-A94A-F1852F1B7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26C39BA-7FE1-45D1-B19A-7F21B6647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B2574-D6AF-4BA8-9CEB-96943D9E71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1178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3AE3A9-5787-4DD2-B185-1A6A2DE59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2151F12-3E33-4DCC-A5BB-F881AFCB3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E06EBA4-E38D-493E-8500-DFD345EEC7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3B72EF6-AC1D-4503-9FCD-AF690F2BC1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B048924-9FC1-483D-BE9B-B0FCD9A886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F0C9969B-73C3-4BA2-BC79-CC5C6EAE4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9FDC-7184-48CA-A910-8215667B305A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C3780592-E22F-4C46-AFE6-4F8583C32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C4ACDBB-1960-4A99-83B7-D243ACD83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B2574-D6AF-4BA8-9CEB-96943D9E71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7264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822F2D-CD93-46ED-A866-070E4C0F8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74C633B-FC87-4499-BD85-FF16F57EE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9FDC-7184-48CA-A910-8215667B305A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37F3037-4B6E-40D7-B713-9A21273B4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895A132-28A5-44AE-AC1A-B9AEEE6AF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B2574-D6AF-4BA8-9CEB-96943D9E71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460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FC81F4C-0844-43CE-B2B8-23F1C899B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9FDC-7184-48CA-A910-8215667B305A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BA31985-6A4F-4BD7-B4D1-7B505C788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2E30AB8-221E-46DE-8E3C-D47AAF3C4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B2574-D6AF-4BA8-9CEB-96943D9E71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8615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FDE318-77E0-4AD1-B607-C7E94FF1B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302F333-8314-4728-B356-FB7EFDB7C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AAB3397-D744-4850-8A34-ECC6A9E73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CBAFE8F-9445-4608-B1C4-3D68032C8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9FDC-7184-48CA-A910-8215667B305A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A2EA2D7-A565-4A2C-B2B0-C47D25ABC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7BDAB59-322F-4DDA-95BB-645EC7385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B2574-D6AF-4BA8-9CEB-96943D9E71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1107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DB30EE-8EF3-4683-8FE8-58868BC73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044FA8FB-FC4B-45D3-9DC5-89DEBA2179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1BE711E-113C-45C4-8427-EA07F2D4B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7DE621B-C082-47F0-9806-88ADEDD5D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9FDC-7184-48CA-A910-8215667B305A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36FF194-1977-4C35-9990-5871B7A82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C717164-C173-48DA-BA5D-2BC5D7F1E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B2574-D6AF-4BA8-9CEB-96943D9E71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406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69EE164-6993-4B92-8C4C-A8F8BD950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A662A64-ECA1-447C-84FF-84F67E98C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BEDBDED-13DF-4A53-86DC-AFD4C78C89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99FDC-7184-48CA-A910-8215667B305A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8F61455-D212-4548-A3A3-3930CEF11C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8E0F0B6-ECDD-4F26-BCFA-3561B9DB55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B2574-D6AF-4BA8-9CEB-96943D9E71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387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5DA733A-914B-44F4-A71D-5CEE219868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801" y="598210"/>
            <a:ext cx="10122397" cy="5505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106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35668E34-8022-4699-83C3-3398D921D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888" y="475039"/>
            <a:ext cx="10521330" cy="5840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349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C9BFA87C-0C52-4F4F-AF83-31A686B5C1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601" y="639151"/>
            <a:ext cx="10697090" cy="5813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559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743F57B8-8F0A-4996-898F-EA664CA8E5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458" y="934027"/>
            <a:ext cx="3169805" cy="1905772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44B58BB0-FF1C-4B23-B9A4-781856194AF5}"/>
              </a:ext>
            </a:extLst>
          </p:cNvPr>
          <p:cNvSpPr txBox="1"/>
          <p:nvPr/>
        </p:nvSpPr>
        <p:spPr>
          <a:xfrm>
            <a:off x="1431637" y="564695"/>
            <a:ext cx="1116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PELASTUS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DB5BCDB1-7CF2-4F26-908F-795B760F0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0009" y="934027"/>
            <a:ext cx="3271982" cy="1930270"/>
          </a:xfrm>
          <a:prstGeom prst="rect">
            <a:avLst/>
          </a:prstGeom>
        </p:spPr>
      </p:pic>
      <p:sp>
        <p:nvSpPr>
          <p:cNvPr id="8" name="Tekstiruutu 7">
            <a:extLst>
              <a:ext uri="{FF2B5EF4-FFF2-40B4-BE49-F238E27FC236}">
                <a16:creationId xmlns:a16="http://schemas.microsoft.com/office/drawing/2014/main" id="{51C9B905-A31E-486A-9234-D4B504CA4941}"/>
              </a:ext>
            </a:extLst>
          </p:cNvPr>
          <p:cNvSpPr txBox="1"/>
          <p:nvPr/>
        </p:nvSpPr>
        <p:spPr>
          <a:xfrm>
            <a:off x="5223250" y="584445"/>
            <a:ext cx="1221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ENSIHOITO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FC8A3A03-E4BE-4309-844B-51AB30B893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796" y="3815977"/>
            <a:ext cx="3530643" cy="2088246"/>
          </a:xfrm>
          <a:prstGeom prst="rect">
            <a:avLst/>
          </a:prstGeom>
        </p:spPr>
      </p:pic>
      <p:sp>
        <p:nvSpPr>
          <p:cNvPr id="11" name="Tekstiruutu 10">
            <a:extLst>
              <a:ext uri="{FF2B5EF4-FFF2-40B4-BE49-F238E27FC236}">
                <a16:creationId xmlns:a16="http://schemas.microsoft.com/office/drawing/2014/main" id="{97B93FA5-616F-484C-845A-4987FD61D451}"/>
              </a:ext>
            </a:extLst>
          </p:cNvPr>
          <p:cNvSpPr txBox="1"/>
          <p:nvPr/>
        </p:nvSpPr>
        <p:spPr>
          <a:xfrm>
            <a:off x="158243" y="3366628"/>
            <a:ext cx="4778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ONNETTOMUUKSIEN  EHKÄISY JA SIVIILIVALMIUS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3568835B-26C6-4951-A911-D39DA412F8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38760" y="953777"/>
            <a:ext cx="4006546" cy="2376972"/>
          </a:xfrm>
          <a:prstGeom prst="rect">
            <a:avLst/>
          </a:prstGeom>
        </p:spPr>
      </p:pic>
      <p:sp>
        <p:nvSpPr>
          <p:cNvPr id="14" name="Tekstiruutu 13">
            <a:extLst>
              <a:ext uri="{FF2B5EF4-FFF2-40B4-BE49-F238E27FC236}">
                <a16:creationId xmlns:a16="http://schemas.microsoft.com/office/drawing/2014/main" id="{03AA4EC1-21E2-460E-A026-C3A7ADE23BEF}"/>
              </a:ext>
            </a:extLst>
          </p:cNvPr>
          <p:cNvSpPr txBox="1"/>
          <p:nvPr/>
        </p:nvSpPr>
        <p:spPr>
          <a:xfrm>
            <a:off x="9331192" y="622606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TEKNINEN</a:t>
            </a:r>
          </a:p>
        </p:txBody>
      </p:sp>
      <p:pic>
        <p:nvPicPr>
          <p:cNvPr id="16" name="Kuva 15">
            <a:extLst>
              <a:ext uri="{FF2B5EF4-FFF2-40B4-BE49-F238E27FC236}">
                <a16:creationId xmlns:a16="http://schemas.microsoft.com/office/drawing/2014/main" id="{47CFFEE1-0186-4009-9ECB-F5DDEFDC8C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25407" y="3802149"/>
            <a:ext cx="3941186" cy="2317635"/>
          </a:xfrm>
          <a:prstGeom prst="rect">
            <a:avLst/>
          </a:prstGeom>
        </p:spPr>
      </p:pic>
      <p:sp>
        <p:nvSpPr>
          <p:cNvPr id="17" name="Tekstiruutu 16">
            <a:extLst>
              <a:ext uri="{FF2B5EF4-FFF2-40B4-BE49-F238E27FC236}">
                <a16:creationId xmlns:a16="http://schemas.microsoft.com/office/drawing/2014/main" id="{7F54F045-BABB-429F-AD46-D0B8CF6FA790}"/>
              </a:ext>
            </a:extLst>
          </p:cNvPr>
          <p:cNvSpPr txBox="1"/>
          <p:nvPr/>
        </p:nvSpPr>
        <p:spPr>
          <a:xfrm>
            <a:off x="5534852" y="3446645"/>
            <a:ext cx="1122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HALLINTO</a:t>
            </a:r>
          </a:p>
        </p:txBody>
      </p:sp>
      <p:pic>
        <p:nvPicPr>
          <p:cNvPr id="19" name="Kuva 18">
            <a:extLst>
              <a:ext uri="{FF2B5EF4-FFF2-40B4-BE49-F238E27FC236}">
                <a16:creationId xmlns:a16="http://schemas.microsoft.com/office/drawing/2014/main" id="{0E78838F-AFAB-4F04-A867-53C4FABE47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02566" y="3802149"/>
            <a:ext cx="3568638" cy="2102074"/>
          </a:xfrm>
          <a:prstGeom prst="rect">
            <a:avLst/>
          </a:prstGeom>
        </p:spPr>
      </p:pic>
      <p:sp>
        <p:nvSpPr>
          <p:cNvPr id="20" name="Tekstiruutu 19">
            <a:extLst>
              <a:ext uri="{FF2B5EF4-FFF2-40B4-BE49-F238E27FC236}">
                <a16:creationId xmlns:a16="http://schemas.microsoft.com/office/drawing/2014/main" id="{67249265-961E-4178-8B81-CCC603844DF0}"/>
              </a:ext>
            </a:extLst>
          </p:cNvPr>
          <p:cNvSpPr txBox="1"/>
          <p:nvPr/>
        </p:nvSpPr>
        <p:spPr>
          <a:xfrm>
            <a:off x="8782131" y="3446645"/>
            <a:ext cx="2673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TIKE, VIESTINTÄ, ESIKUNTA</a:t>
            </a:r>
          </a:p>
        </p:txBody>
      </p:sp>
      <p:sp>
        <p:nvSpPr>
          <p:cNvPr id="21" name="Tekstiruutu 20">
            <a:extLst>
              <a:ext uri="{FF2B5EF4-FFF2-40B4-BE49-F238E27FC236}">
                <a16:creationId xmlns:a16="http://schemas.microsoft.com/office/drawing/2014/main" id="{57FF643A-9F30-4797-A752-0206D20F5B30}"/>
              </a:ext>
            </a:extLst>
          </p:cNvPr>
          <p:cNvSpPr txBox="1"/>
          <p:nvPr/>
        </p:nvSpPr>
        <p:spPr>
          <a:xfrm>
            <a:off x="609600" y="6271491"/>
            <a:ext cx="761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Kuva. Ikäjakaumat palveluyksiköissä, Varsinais-Suomen </a:t>
            </a:r>
            <a:r>
              <a:rPr lang="fi-FI" dirty="0" err="1"/>
              <a:t>pelastuslaitos</a:t>
            </a:r>
            <a:r>
              <a:rPr lang="fi-FI" dirty="0"/>
              <a:t> 15.5.2022.</a:t>
            </a:r>
          </a:p>
        </p:txBody>
      </p:sp>
    </p:spTree>
    <p:extLst>
      <p:ext uri="{BB962C8B-B14F-4D97-AF65-F5344CB8AC3E}">
        <p14:creationId xmlns:p14="http://schemas.microsoft.com/office/powerpoint/2010/main" val="3627009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22</Words>
  <Application>Microsoft Office PowerPoint</Application>
  <PresentationFormat>Laajakuva</PresentationFormat>
  <Paragraphs>7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Office-teema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Soininvaara Pertti</dc:creator>
  <cp:lastModifiedBy>Soininvaara Pertti</cp:lastModifiedBy>
  <cp:revision>6</cp:revision>
  <dcterms:created xsi:type="dcterms:W3CDTF">2022-04-21T10:02:51Z</dcterms:created>
  <dcterms:modified xsi:type="dcterms:W3CDTF">2022-05-23T11:15:21Z</dcterms:modified>
</cp:coreProperties>
</file>