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ininvaara Pertti" userId="eaaa53f6-9c02-42ba-994d-a55b33501025" providerId="ADAL" clId="{DD0E4602-A24D-495B-96D8-E651CA7B2DF6}"/>
    <pc:docChg chg="custSel modSld">
      <pc:chgData name="Soininvaara Pertti" userId="eaaa53f6-9c02-42ba-994d-a55b33501025" providerId="ADAL" clId="{DD0E4602-A24D-495B-96D8-E651CA7B2DF6}" dt="2022-04-21T11:01:41.989" v="2" actId="26606"/>
      <pc:docMkLst>
        <pc:docMk/>
      </pc:docMkLst>
      <pc:sldChg chg="addSp modSp mod setBg">
        <pc:chgData name="Soininvaara Pertti" userId="eaaa53f6-9c02-42ba-994d-a55b33501025" providerId="ADAL" clId="{DD0E4602-A24D-495B-96D8-E651CA7B2DF6}" dt="2022-04-21T11:01:25.311" v="0" actId="26606"/>
        <pc:sldMkLst>
          <pc:docMk/>
          <pc:sldMk cId="3301106751" sldId="256"/>
        </pc:sldMkLst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0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2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4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6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18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20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25.311" v="0" actId="26606"/>
          <ac:spMkLst>
            <pc:docMk/>
            <pc:sldMk cId="3301106751" sldId="256"/>
            <ac:spMk id="22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25.311" v="0" actId="26606"/>
          <ac:picMkLst>
            <pc:docMk/>
            <pc:sldMk cId="3301106751" sldId="256"/>
            <ac:picMk id="5" creationId="{C56D2126-AAA9-4CE9-90D0-25F9DFC188A7}"/>
          </ac:picMkLst>
        </pc:picChg>
      </pc:sldChg>
      <pc:sldChg chg="addSp modSp mod setBg">
        <pc:chgData name="Soininvaara Pertti" userId="eaaa53f6-9c02-42ba-994d-a55b33501025" providerId="ADAL" clId="{DD0E4602-A24D-495B-96D8-E651CA7B2DF6}" dt="2022-04-21T11:01:37.901" v="1" actId="26606"/>
        <pc:sldMkLst>
          <pc:docMk/>
          <pc:sldMk cId="1605349404" sldId="257"/>
        </pc:sldMkLst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8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0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2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4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6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18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37.901" v="1" actId="26606"/>
          <ac:spMkLst>
            <pc:docMk/>
            <pc:sldMk cId="1605349404" sldId="257"/>
            <ac:spMk id="20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37.901" v="1" actId="26606"/>
          <ac:picMkLst>
            <pc:docMk/>
            <pc:sldMk cId="1605349404" sldId="257"/>
            <ac:picMk id="3" creationId="{FE2456DF-A309-4CAF-9D32-4165CF2C3AD7}"/>
          </ac:picMkLst>
        </pc:picChg>
      </pc:sldChg>
      <pc:sldChg chg="addSp modSp mod setBg">
        <pc:chgData name="Soininvaara Pertti" userId="eaaa53f6-9c02-42ba-994d-a55b33501025" providerId="ADAL" clId="{DD0E4602-A24D-495B-96D8-E651CA7B2DF6}" dt="2022-04-21T11:01:41.989" v="2" actId="26606"/>
        <pc:sldMkLst>
          <pc:docMk/>
          <pc:sldMk cId="1032559852" sldId="258"/>
        </pc:sldMkLst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9" creationId="{F3060C83-F051-4F0E-ABAD-AA0DFC48B218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1" creationId="{83C98ABE-055B-441F-B07E-44F97F083C39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3" creationId="{29FDB030-9B49-4CED-8CCD-4D99382388AC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5" creationId="{3783CA14-24A1-485C-8B30-D6A5D87987AD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7" creationId="{9A97C86A-04D6-40F7-AE84-31AB43E6A846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19" creationId="{FF9F2414-84E8-453E-B1F3-389FDE8192D9}"/>
          </ac:spMkLst>
        </pc:spChg>
        <pc:spChg chg="add">
          <ac:chgData name="Soininvaara Pertti" userId="eaaa53f6-9c02-42ba-994d-a55b33501025" providerId="ADAL" clId="{DD0E4602-A24D-495B-96D8-E651CA7B2DF6}" dt="2022-04-21T11:01:41.989" v="2" actId="26606"/>
          <ac:spMkLst>
            <pc:docMk/>
            <pc:sldMk cId="1032559852" sldId="258"/>
            <ac:spMk id="21" creationId="{3ECA69A1-7536-43AC-85EF-C7106179F5ED}"/>
          </ac:spMkLst>
        </pc:spChg>
        <pc:picChg chg="mod">
          <ac:chgData name="Soininvaara Pertti" userId="eaaa53f6-9c02-42ba-994d-a55b33501025" providerId="ADAL" clId="{DD0E4602-A24D-495B-96D8-E651CA7B2DF6}" dt="2022-04-21T11:01:41.989" v="2" actId="26606"/>
          <ac:picMkLst>
            <pc:docMk/>
            <pc:sldMk cId="1032559852" sldId="258"/>
            <ac:picMk id="4" creationId="{9A566116-06B3-4A2C-B267-BA6FCA94C2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56D2126-AAA9-4CE9-90D0-25F9DFC18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8" y="643467"/>
            <a:ext cx="1041320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E2456DF-A309-4CAF-9D32-4165CF2C3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2" y="643467"/>
            <a:ext cx="10037956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A566116-06B3-4A2C-B267-BA6FCA94C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9" y="643467"/>
            <a:ext cx="10175462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6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 dirty="0"/>
              <a:t> 15.4.2022.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Soininvaara Pertti</cp:lastModifiedBy>
  <cp:revision>3</cp:revision>
  <dcterms:created xsi:type="dcterms:W3CDTF">2022-04-21T10:02:51Z</dcterms:created>
  <dcterms:modified xsi:type="dcterms:W3CDTF">2022-04-21T11:01:43Z</dcterms:modified>
</cp:coreProperties>
</file>