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67" r:id="rId8"/>
    <p:sldId id="264" r:id="rId9"/>
    <p:sldId id="265" r:id="rId10"/>
  </p:sldIdLst>
  <p:sldSz cx="12192000" cy="6858000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416"/>
    <a:srgbClr val="BEB078"/>
    <a:srgbClr val="FF0000"/>
    <a:srgbClr val="006C40"/>
    <a:srgbClr val="000000"/>
    <a:srgbClr val="157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5A00A3-083A-4563-98AF-C92A42B2F23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5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A88B55-C038-4AD1-BEE4-81D366841B12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D9F3528-36EE-4F06-A024-3BF9343FB7DF}" type="datetime1">
              <a:rPr lang="fi-FI"/>
              <a:pPr/>
              <a:t>7.6.2019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22825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92117" y="1557338"/>
            <a:ext cx="2690283" cy="424815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14917" y="1557338"/>
            <a:ext cx="7874000" cy="42481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A1809E-3779-4CD7-B06B-1CE1D54B5B3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65A3EFA-5EEB-41DD-94A0-BB40B591DB2F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89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0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19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790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21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042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7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87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570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08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01D68-3A41-4BF1-A1BD-E94B05B7FE5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418BA4E-3339-44E2-B347-EB81468290C6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192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845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65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345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26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388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2310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686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617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897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5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14917" y="2565400"/>
            <a:ext cx="5281083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9200" y="2565400"/>
            <a:ext cx="5283200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7A1BEB-8591-4561-833E-2B3BA8A1DC7A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AADAC9C-E570-466B-85AF-E346DC33CFA2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391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676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939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4990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41719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8954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672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1432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9855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3070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6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3504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84044"/>
            <a:ext cx="5386917" cy="601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523806"/>
            <a:ext cx="5386917" cy="37135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70" y="1884044"/>
            <a:ext cx="5389033" cy="601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70" y="2523806"/>
            <a:ext cx="5389033" cy="37135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F5A4A4-AD6B-4F44-B659-7DD257BB798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34A3E42-AFAC-41CF-B983-84772FD7ECE2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310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88100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97523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93821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7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29528-53B7-4146-B585-D56B6A0F328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E2C980F-EB60-43CB-BD33-5020E82CA0DA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9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36F2D-D7D4-4CBB-A112-E102E119B78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5780093-74BE-494C-8461-41E726967CC9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DC7FE-54DB-40B4-95D1-4CB2F9DE9B3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D3AE251-D9A9-4835-AD4B-8EA6849A6B20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59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1484788"/>
            <a:ext cx="7315200" cy="3242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23EA86-B249-4E99-A67B-F3BCB71586A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E9673B1-8BA2-4FC3-934A-DB865B2E6CE2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1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4EFC67-9F95-48D2-B3E6-D1121E7D9BC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895004B-BA7F-4A55-8B58-37A8BB974CB7}" type="datetime1">
              <a:rPr lang="fi-FI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39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1557338"/>
            <a:ext cx="10657416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otsikko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7" y="2565400"/>
            <a:ext cx="10767483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 </a:t>
            </a:r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tekstiä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667" y="6453188"/>
            <a:ext cx="17272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138BEBBA-114F-46BF-803D-5F42B5F183A2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33000" y="6453193"/>
            <a:ext cx="1727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BD4FF08-99D7-4523-88D7-1A5E01D3A3D9}" type="datetime1">
              <a:rPr lang="fi-FI"/>
              <a:pPr/>
              <a:t>7.6.2019</a:t>
            </a:fld>
            <a:endParaRPr lang="fi-FI"/>
          </a:p>
        </p:txBody>
      </p:sp>
      <p:sp>
        <p:nvSpPr>
          <p:cNvPr id="3" name="Suorakulmio 2"/>
          <p:cNvSpPr/>
          <p:nvPr userDrawn="1"/>
        </p:nvSpPr>
        <p:spPr bwMode="auto">
          <a:xfrm>
            <a:off x="0" y="-53181"/>
            <a:ext cx="144000" cy="6912768"/>
          </a:xfrm>
          <a:prstGeom prst="rect">
            <a:avLst/>
          </a:prstGeom>
          <a:solidFill>
            <a:srgbClr val="BEB0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8" r="11548"/>
          <a:stretch/>
        </p:blipFill>
        <p:spPr>
          <a:xfrm>
            <a:off x="9060200" y="0"/>
            <a:ext cx="2700000" cy="1621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B0141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8288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</a:defRPr>
      </a:lvl2pPr>
      <a:lvl3pPr marL="976313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84300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4pPr>
      <a:lvl5pPr marL="1792288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249488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706688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163888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621088" indent="-228600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2984-89FF-4247-9C20-E05AF1E2D0F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1F2B-2876-4426-8B9A-DFD97EC8A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8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449E-5724-4ED4-B546-D15D6588994A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0035-F788-4CBA-8DEB-505C734564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79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A77B-7453-4AA8-8B23-54A0149A6AA4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83E7D-C8BF-4DE2-B1BE-7F2E4CBAC0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04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4917" y="1557338"/>
            <a:ext cx="10657416" cy="2303710"/>
          </a:xfrm>
        </p:spPr>
        <p:txBody>
          <a:bodyPr/>
          <a:lstStyle/>
          <a:p>
            <a:pPr algn="ctr"/>
            <a:r>
              <a:rPr lang="fi-FI" dirty="0" smtClean="0"/>
              <a:t>RASKAIDEN PELASTUSAJONEUVOJEN KIERTOSUUNNITELMA 2018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29528-53B7-4146-B585-D56B6A0F3280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E2C980F-EB60-43CB-BD33-5020E82CA0DA}" type="datetime1">
              <a:rPr lang="fi-FI" smtClean="0"/>
              <a:pPr/>
              <a:t>7.6.2019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76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14917" y="548680"/>
            <a:ext cx="10657416" cy="576262"/>
          </a:xfrm>
        </p:spPr>
        <p:txBody>
          <a:bodyPr/>
          <a:lstStyle/>
          <a:p>
            <a:r>
              <a:rPr lang="fi-FI" dirty="0"/>
              <a:t>SAMMUTUSAUTOT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xmlns="" id="{8DFA7F51-FA1F-4515-9C50-190067282A64}"/>
              </a:ext>
            </a:extLst>
          </p:cNvPr>
          <p:cNvSpPr/>
          <p:nvPr/>
        </p:nvSpPr>
        <p:spPr bwMode="auto">
          <a:xfrm>
            <a:off x="814917" y="17728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R11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xmlns="" id="{8EA05630-714A-400A-9BAA-2B55D496F4A0}"/>
              </a:ext>
            </a:extLst>
          </p:cNvPr>
          <p:cNvSpPr/>
          <p:nvPr/>
        </p:nvSpPr>
        <p:spPr bwMode="auto">
          <a:xfrm>
            <a:off x="2615117" y="17728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4000" b="1" dirty="0">
                <a:solidFill>
                  <a:srgbClr val="B01416"/>
                </a:solidFill>
              </a:rPr>
              <a:t>A</a:t>
            </a: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11</a:t>
            </a:r>
            <a:endParaRPr kumimoji="0" lang="fi-FI" sz="4000" b="1" i="0" u="none" strike="noStrike" cap="none" normalizeH="0" baseline="0" dirty="0">
              <a:ln>
                <a:noFill/>
              </a:ln>
              <a:solidFill>
                <a:srgbClr val="B01416"/>
              </a:solidFill>
              <a:effectLst/>
              <a:latin typeface="Arial" charset="0"/>
            </a:endParaRP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xmlns="" id="{0A62F606-17CA-4EE7-B150-23762A7A22AC}"/>
              </a:ext>
            </a:extLst>
          </p:cNvPr>
          <p:cNvSpPr/>
          <p:nvPr/>
        </p:nvSpPr>
        <p:spPr bwMode="auto">
          <a:xfrm>
            <a:off x="4415317" y="17728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r>
              <a:rPr lang="fi-FI" sz="4000" b="1" dirty="0">
                <a:solidFill>
                  <a:srgbClr val="B01416"/>
                </a:solidFill>
              </a:rPr>
              <a:t>U31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xmlns="" id="{9F1567F6-FD96-41CA-918A-2286618B21B8}"/>
              </a:ext>
            </a:extLst>
          </p:cNvPr>
          <p:cNvSpPr txBox="1"/>
          <p:nvPr/>
        </p:nvSpPr>
        <p:spPr>
          <a:xfrm>
            <a:off x="814917" y="2402304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A-154</a:t>
            </a:r>
          </a:p>
          <a:p>
            <a:r>
              <a:rPr lang="fi-FI" dirty="0"/>
              <a:t>2012</a:t>
            </a:r>
          </a:p>
          <a:p>
            <a:r>
              <a:rPr lang="fi-FI" dirty="0"/>
              <a:t>Hälyt -18 763 kpl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xmlns="" id="{1A8F9E47-1F54-48A0-B84E-F7225D0ABF8B}"/>
              </a:ext>
            </a:extLst>
          </p:cNvPr>
          <p:cNvSpPr txBox="1"/>
          <p:nvPr/>
        </p:nvSpPr>
        <p:spPr>
          <a:xfrm>
            <a:off x="2615117" y="2402304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A-844</a:t>
            </a:r>
            <a:endParaRPr lang="fi-FI" dirty="0"/>
          </a:p>
          <a:p>
            <a:r>
              <a:rPr lang="fi-FI" dirty="0" smtClean="0"/>
              <a:t>2006</a:t>
            </a:r>
            <a:endParaRPr lang="fi-FI" dirty="0"/>
          </a:p>
          <a:p>
            <a:r>
              <a:rPr lang="fi-FI" dirty="0"/>
              <a:t>Hälyt -18 </a:t>
            </a:r>
            <a:r>
              <a:rPr lang="fi-FI" dirty="0" smtClean="0"/>
              <a:t>96 </a:t>
            </a:r>
            <a:r>
              <a:rPr lang="fi-FI" dirty="0"/>
              <a:t>kpl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xmlns="" id="{FB83266F-9183-43D9-914D-6ECE8FBD1269}"/>
              </a:ext>
            </a:extLst>
          </p:cNvPr>
          <p:cNvSpPr txBox="1"/>
          <p:nvPr/>
        </p:nvSpPr>
        <p:spPr>
          <a:xfrm>
            <a:off x="4415317" y="2402304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A-427</a:t>
            </a:r>
          </a:p>
          <a:p>
            <a:r>
              <a:rPr lang="fi-FI" dirty="0"/>
              <a:t>1992</a:t>
            </a:r>
          </a:p>
          <a:p>
            <a:r>
              <a:rPr lang="fi-FI" dirty="0"/>
              <a:t>Hälyt -18 36 kpl</a:t>
            </a:r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xmlns="" id="{3E83ED6D-9830-447C-831F-C80D34CDBDD4}"/>
              </a:ext>
            </a:extLst>
          </p:cNvPr>
          <p:cNvSpPr/>
          <p:nvPr/>
        </p:nvSpPr>
        <p:spPr bwMode="auto">
          <a:xfrm>
            <a:off x="814917" y="1412776"/>
            <a:ext cx="5281083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Nuoli: Oikea 17">
            <a:extLst>
              <a:ext uri="{FF2B5EF4-FFF2-40B4-BE49-F238E27FC236}">
                <a16:creationId xmlns:a16="http://schemas.microsoft.com/office/drawing/2014/main" xmlns="" id="{13214C82-3346-48E1-80E3-B400DCCC0693}"/>
              </a:ext>
            </a:extLst>
          </p:cNvPr>
          <p:cNvSpPr/>
          <p:nvPr/>
        </p:nvSpPr>
        <p:spPr bwMode="auto">
          <a:xfrm>
            <a:off x="814917" y="3194590"/>
            <a:ext cx="5281083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xmlns="" id="{1FC374ED-7CB1-4524-9333-7504F2DE8D12}"/>
              </a:ext>
            </a:extLst>
          </p:cNvPr>
          <p:cNvSpPr/>
          <p:nvPr/>
        </p:nvSpPr>
        <p:spPr bwMode="auto">
          <a:xfrm>
            <a:off x="814917" y="3572818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K11</a:t>
            </a:r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xmlns="" id="{D12DF793-585F-4956-9DDD-3291F0CB33D4}"/>
              </a:ext>
            </a:extLst>
          </p:cNvPr>
          <p:cNvSpPr/>
          <p:nvPr/>
        </p:nvSpPr>
        <p:spPr bwMode="auto">
          <a:xfrm>
            <a:off x="2615117" y="35730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P21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xmlns="" id="{57F0C1DF-B783-4E19-B653-E99914C02451}"/>
              </a:ext>
            </a:extLst>
          </p:cNvPr>
          <p:cNvSpPr/>
          <p:nvPr/>
        </p:nvSpPr>
        <p:spPr bwMode="auto">
          <a:xfrm>
            <a:off x="4415317" y="35730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4000" b="1" dirty="0">
                <a:solidFill>
                  <a:srgbClr val="B01416"/>
                </a:solidFill>
              </a:rPr>
              <a:t>H</a:t>
            </a: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31</a:t>
            </a:r>
            <a:endParaRPr kumimoji="0" lang="fi-FI" sz="4000" b="1" i="0" u="none" strike="noStrike" cap="none" normalizeH="0" baseline="0" dirty="0">
              <a:ln>
                <a:noFill/>
              </a:ln>
              <a:solidFill>
                <a:srgbClr val="B01416"/>
              </a:solidFill>
              <a:effectLst/>
              <a:latin typeface="Arial" charset="0"/>
            </a:endParaRP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xmlns="" id="{0072E3B2-165B-485A-94CA-5B00FC777373}"/>
              </a:ext>
            </a:extLst>
          </p:cNvPr>
          <p:cNvSpPr txBox="1"/>
          <p:nvPr/>
        </p:nvSpPr>
        <p:spPr>
          <a:xfrm>
            <a:off x="814917" y="42210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A-156</a:t>
            </a:r>
          </a:p>
          <a:p>
            <a:r>
              <a:rPr lang="fi-FI" dirty="0"/>
              <a:t>2013</a:t>
            </a:r>
          </a:p>
          <a:p>
            <a:r>
              <a:rPr lang="fi-FI" dirty="0"/>
              <a:t>Hälyt -18 735 kpl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xmlns="" id="{73E43577-2633-48E9-BB79-C03B0CFF9CA3}"/>
              </a:ext>
            </a:extLst>
          </p:cNvPr>
          <p:cNvSpPr txBox="1"/>
          <p:nvPr/>
        </p:nvSpPr>
        <p:spPr>
          <a:xfrm>
            <a:off x="2615117" y="42210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A-668</a:t>
            </a:r>
          </a:p>
          <a:p>
            <a:r>
              <a:rPr lang="fi-FI" dirty="0"/>
              <a:t>2002</a:t>
            </a:r>
          </a:p>
          <a:p>
            <a:r>
              <a:rPr lang="fi-FI" dirty="0"/>
              <a:t>Hälyt -18 104 kpl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xmlns="" id="{519E2DDF-D3E6-469E-AD0C-1833D60196B1}"/>
              </a:ext>
            </a:extLst>
          </p:cNvPr>
          <p:cNvSpPr txBox="1"/>
          <p:nvPr/>
        </p:nvSpPr>
        <p:spPr>
          <a:xfrm>
            <a:off x="4415317" y="42210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A-366</a:t>
            </a:r>
          </a:p>
          <a:p>
            <a:r>
              <a:rPr lang="fi-FI" dirty="0"/>
              <a:t>1989</a:t>
            </a:r>
          </a:p>
          <a:p>
            <a:r>
              <a:rPr lang="fi-FI" dirty="0"/>
              <a:t>Hälyt -18 43 kpl</a:t>
            </a:r>
          </a:p>
        </p:txBody>
      </p:sp>
      <p:sp>
        <p:nvSpPr>
          <p:cNvPr id="27" name="Nuoli: Oikea 26">
            <a:extLst>
              <a:ext uri="{FF2B5EF4-FFF2-40B4-BE49-F238E27FC236}">
                <a16:creationId xmlns:a16="http://schemas.microsoft.com/office/drawing/2014/main" xmlns="" id="{78B9E1AA-1DB0-4F73-A972-C28A269A108A}"/>
              </a:ext>
            </a:extLst>
          </p:cNvPr>
          <p:cNvSpPr/>
          <p:nvPr/>
        </p:nvSpPr>
        <p:spPr bwMode="auto">
          <a:xfrm>
            <a:off x="814916" y="4994790"/>
            <a:ext cx="8881484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xmlns="" id="{A3284006-6E39-4B82-BAC2-6A9D48261B09}"/>
              </a:ext>
            </a:extLst>
          </p:cNvPr>
          <p:cNvSpPr/>
          <p:nvPr/>
        </p:nvSpPr>
        <p:spPr bwMode="auto">
          <a:xfrm>
            <a:off x="814917" y="5373018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S11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xmlns="" id="{9FFAE307-8CF6-4715-812D-351EF722A92D}"/>
              </a:ext>
            </a:extLst>
          </p:cNvPr>
          <p:cNvSpPr txBox="1"/>
          <p:nvPr/>
        </p:nvSpPr>
        <p:spPr>
          <a:xfrm>
            <a:off x="8149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A-123</a:t>
            </a:r>
          </a:p>
          <a:p>
            <a:r>
              <a:rPr lang="fi-FI" dirty="0"/>
              <a:t>2012</a:t>
            </a:r>
          </a:p>
          <a:p>
            <a:r>
              <a:rPr lang="fi-FI" dirty="0"/>
              <a:t>Hälyt -18 537 kpl</a:t>
            </a:r>
          </a:p>
        </p:txBody>
      </p:sp>
      <p:sp>
        <p:nvSpPr>
          <p:cNvPr id="30" name="Suorakulmio: Pyöristetyt kulmat 29">
            <a:extLst>
              <a:ext uri="{FF2B5EF4-FFF2-40B4-BE49-F238E27FC236}">
                <a16:creationId xmlns:a16="http://schemas.microsoft.com/office/drawing/2014/main" xmlns="" id="{C09909A5-05FA-4985-83A9-804D6D02E2F2}"/>
              </a:ext>
            </a:extLst>
          </p:cNvPr>
          <p:cNvSpPr/>
          <p:nvPr/>
        </p:nvSpPr>
        <p:spPr bwMode="auto">
          <a:xfrm>
            <a:off x="26151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Mt11</a:t>
            </a:r>
          </a:p>
        </p:txBody>
      </p:sp>
      <p:sp>
        <p:nvSpPr>
          <p:cNvPr id="31" name="Suorakulmio: Pyöristetyt kulmat 30">
            <a:extLst>
              <a:ext uri="{FF2B5EF4-FFF2-40B4-BE49-F238E27FC236}">
                <a16:creationId xmlns:a16="http://schemas.microsoft.com/office/drawing/2014/main" xmlns="" id="{3CAF2432-4E28-4A8E-92A0-733A6A4BDBBD}"/>
              </a:ext>
            </a:extLst>
          </p:cNvPr>
          <p:cNvSpPr/>
          <p:nvPr/>
        </p:nvSpPr>
        <p:spPr bwMode="auto">
          <a:xfrm>
            <a:off x="44153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S12</a:t>
            </a:r>
          </a:p>
        </p:txBody>
      </p:sp>
      <p:sp>
        <p:nvSpPr>
          <p:cNvPr id="32" name="Suorakulmio: Pyöristetyt kulmat 31">
            <a:extLst>
              <a:ext uri="{FF2B5EF4-FFF2-40B4-BE49-F238E27FC236}">
                <a16:creationId xmlns:a16="http://schemas.microsoft.com/office/drawing/2014/main" xmlns="" id="{6BB5D530-7672-460D-A6B8-F5D1F2B8D725}"/>
              </a:ext>
            </a:extLst>
          </p:cNvPr>
          <p:cNvSpPr/>
          <p:nvPr/>
        </p:nvSpPr>
        <p:spPr bwMode="auto">
          <a:xfrm>
            <a:off x="62155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Le11</a:t>
            </a:r>
            <a:endParaRPr kumimoji="0" lang="fi-FI" sz="4000" b="1" i="0" u="none" strike="noStrike" cap="none" normalizeH="0" baseline="0" dirty="0">
              <a:ln>
                <a:noFill/>
              </a:ln>
              <a:solidFill>
                <a:srgbClr val="B01416"/>
              </a:solidFill>
              <a:effectLst/>
              <a:latin typeface="Arial" charset="0"/>
            </a:endParaRPr>
          </a:p>
        </p:txBody>
      </p:sp>
      <p:sp>
        <p:nvSpPr>
          <p:cNvPr id="33" name="Suorakulmio: Pyöristetyt kulmat 32">
            <a:extLst>
              <a:ext uri="{FF2B5EF4-FFF2-40B4-BE49-F238E27FC236}">
                <a16:creationId xmlns:a16="http://schemas.microsoft.com/office/drawing/2014/main" xmlns="" id="{77E7707F-3EEA-495C-8A3B-2267C21F938E}"/>
              </a:ext>
            </a:extLst>
          </p:cNvPr>
          <p:cNvSpPr/>
          <p:nvPr/>
        </p:nvSpPr>
        <p:spPr bwMode="auto">
          <a:xfrm>
            <a:off x="80157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r>
              <a:rPr lang="fi-FI" sz="4000" b="1" dirty="0">
                <a:solidFill>
                  <a:srgbClr val="B01416"/>
                </a:solidFill>
              </a:rPr>
              <a:t>Pe12</a:t>
            </a: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xmlns="" id="{AE2CE200-D66C-45B0-894A-FFDC4404E225}"/>
              </a:ext>
            </a:extLst>
          </p:cNvPr>
          <p:cNvSpPr txBox="1"/>
          <p:nvPr/>
        </p:nvSpPr>
        <p:spPr>
          <a:xfrm>
            <a:off x="26151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A-2</a:t>
            </a:r>
          </a:p>
          <a:p>
            <a:r>
              <a:rPr lang="fi-FI" dirty="0"/>
              <a:t>2008</a:t>
            </a:r>
          </a:p>
          <a:p>
            <a:r>
              <a:rPr lang="fi-FI" dirty="0"/>
              <a:t>Hälyt -18 51 kpl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xmlns="" id="{1A9ED6E5-8EAC-474C-B8D7-908B00BF09EA}"/>
              </a:ext>
            </a:extLst>
          </p:cNvPr>
          <p:cNvSpPr txBox="1"/>
          <p:nvPr/>
        </p:nvSpPr>
        <p:spPr>
          <a:xfrm>
            <a:off x="44153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A-117</a:t>
            </a:r>
          </a:p>
          <a:p>
            <a:r>
              <a:rPr lang="fi-FI" dirty="0"/>
              <a:t>2008</a:t>
            </a:r>
          </a:p>
          <a:p>
            <a:r>
              <a:rPr lang="fi-FI" dirty="0"/>
              <a:t>Hälyt -18 8 kpl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xmlns="" id="{CD275750-2C23-4DF6-B9D3-FA8E057F0F2C}"/>
              </a:ext>
            </a:extLst>
          </p:cNvPr>
          <p:cNvSpPr txBox="1"/>
          <p:nvPr/>
        </p:nvSpPr>
        <p:spPr>
          <a:xfrm>
            <a:off x="62155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A-489</a:t>
            </a:r>
            <a:endParaRPr lang="fi-FI" dirty="0"/>
          </a:p>
          <a:p>
            <a:r>
              <a:rPr lang="fi-FI" dirty="0" smtClean="0"/>
              <a:t>1995</a:t>
            </a:r>
            <a:endParaRPr lang="fi-FI" dirty="0"/>
          </a:p>
          <a:p>
            <a:r>
              <a:rPr lang="fi-FI" dirty="0"/>
              <a:t>Hälyt -18 </a:t>
            </a:r>
            <a:r>
              <a:rPr lang="fi-FI" dirty="0" smtClean="0"/>
              <a:t>31 </a:t>
            </a:r>
            <a:r>
              <a:rPr lang="fi-FI" dirty="0"/>
              <a:t>kpl</a:t>
            </a:r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xmlns="" id="{4A841785-94A6-43DC-8294-276747C0153C}"/>
              </a:ext>
            </a:extLst>
          </p:cNvPr>
          <p:cNvSpPr txBox="1"/>
          <p:nvPr/>
        </p:nvSpPr>
        <p:spPr>
          <a:xfrm>
            <a:off x="80157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A-414</a:t>
            </a:r>
          </a:p>
          <a:p>
            <a:r>
              <a:rPr lang="fi-FI" dirty="0"/>
              <a:t>1991</a:t>
            </a:r>
          </a:p>
          <a:p>
            <a:r>
              <a:rPr lang="fi-FI" dirty="0"/>
              <a:t>Hälyt -18 12 kpl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776" y="5047420"/>
            <a:ext cx="2283376" cy="1712532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3" y="1373990"/>
            <a:ext cx="2355971" cy="1766978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3163044"/>
            <a:ext cx="2416605" cy="181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14917" y="548680"/>
            <a:ext cx="10657416" cy="576262"/>
          </a:xfrm>
        </p:spPr>
        <p:txBody>
          <a:bodyPr/>
          <a:lstStyle/>
          <a:p>
            <a:r>
              <a:rPr lang="fi-FI" dirty="0"/>
              <a:t>SÄILIÖAUTOT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xmlns="" id="{8DFA7F51-FA1F-4515-9C50-190067282A64}"/>
              </a:ext>
            </a:extLst>
          </p:cNvPr>
          <p:cNvSpPr/>
          <p:nvPr/>
        </p:nvSpPr>
        <p:spPr bwMode="auto">
          <a:xfrm>
            <a:off x="814917" y="17728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La13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xmlns="" id="{8EA05630-714A-400A-9BAA-2B55D496F4A0}"/>
              </a:ext>
            </a:extLst>
          </p:cNvPr>
          <p:cNvSpPr/>
          <p:nvPr/>
        </p:nvSpPr>
        <p:spPr bwMode="auto">
          <a:xfrm>
            <a:off x="2615117" y="17728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Mt13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xmlns="" id="{9F1567F6-FD96-41CA-918A-2286618B21B8}"/>
              </a:ext>
            </a:extLst>
          </p:cNvPr>
          <p:cNvSpPr txBox="1"/>
          <p:nvPr/>
        </p:nvSpPr>
        <p:spPr>
          <a:xfrm>
            <a:off x="814917" y="2402304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A-159</a:t>
            </a:r>
          </a:p>
          <a:p>
            <a:r>
              <a:rPr lang="fi-FI" dirty="0"/>
              <a:t>2013</a:t>
            </a:r>
          </a:p>
          <a:p>
            <a:r>
              <a:rPr lang="fi-FI" dirty="0"/>
              <a:t>Hälyt -18 32 kpl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xmlns="" id="{1A8F9E47-1F54-48A0-B84E-F7225D0ABF8B}"/>
              </a:ext>
            </a:extLst>
          </p:cNvPr>
          <p:cNvSpPr txBox="1"/>
          <p:nvPr/>
        </p:nvSpPr>
        <p:spPr>
          <a:xfrm>
            <a:off x="2615117" y="2402304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A-285</a:t>
            </a:r>
          </a:p>
          <a:p>
            <a:r>
              <a:rPr lang="fi-FI" dirty="0"/>
              <a:t>1985</a:t>
            </a:r>
          </a:p>
          <a:p>
            <a:r>
              <a:rPr lang="fi-FI" dirty="0"/>
              <a:t>Hälyt -18 27 kpl</a:t>
            </a:r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xmlns="" id="{3E83ED6D-9830-447C-831F-C80D34CDBDD4}"/>
              </a:ext>
            </a:extLst>
          </p:cNvPr>
          <p:cNvSpPr/>
          <p:nvPr/>
        </p:nvSpPr>
        <p:spPr bwMode="auto">
          <a:xfrm>
            <a:off x="814917" y="1412776"/>
            <a:ext cx="3480883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Nuoli: Oikea 17">
            <a:extLst>
              <a:ext uri="{FF2B5EF4-FFF2-40B4-BE49-F238E27FC236}">
                <a16:creationId xmlns:a16="http://schemas.microsoft.com/office/drawing/2014/main" xmlns="" id="{13214C82-3346-48E1-80E3-B400DCCC0693}"/>
              </a:ext>
            </a:extLst>
          </p:cNvPr>
          <p:cNvSpPr/>
          <p:nvPr/>
        </p:nvSpPr>
        <p:spPr bwMode="auto">
          <a:xfrm>
            <a:off x="814917" y="3194590"/>
            <a:ext cx="3480883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xmlns="" id="{1FC374ED-7CB1-4524-9333-7504F2DE8D12}"/>
              </a:ext>
            </a:extLst>
          </p:cNvPr>
          <p:cNvSpPr/>
          <p:nvPr/>
        </p:nvSpPr>
        <p:spPr bwMode="auto">
          <a:xfrm>
            <a:off x="814917" y="3572818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Pg13</a:t>
            </a:r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xmlns="" id="{D12DF793-585F-4956-9DDD-3291F0CB33D4}"/>
              </a:ext>
            </a:extLst>
          </p:cNvPr>
          <p:cNvSpPr/>
          <p:nvPr/>
        </p:nvSpPr>
        <p:spPr bwMode="auto">
          <a:xfrm>
            <a:off x="2615117" y="35730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Na13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xmlns="" id="{0072E3B2-165B-485A-94CA-5B00FC777373}"/>
              </a:ext>
            </a:extLst>
          </p:cNvPr>
          <p:cNvSpPr txBox="1"/>
          <p:nvPr/>
        </p:nvSpPr>
        <p:spPr>
          <a:xfrm>
            <a:off x="814917" y="42210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A-158</a:t>
            </a:r>
          </a:p>
          <a:p>
            <a:r>
              <a:rPr lang="fi-FI" dirty="0"/>
              <a:t>2013</a:t>
            </a:r>
          </a:p>
          <a:p>
            <a:r>
              <a:rPr lang="fi-FI" dirty="0"/>
              <a:t>Hälyt -18 36 kpl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xmlns="" id="{73E43577-2633-48E9-BB79-C03B0CFF9CA3}"/>
              </a:ext>
            </a:extLst>
          </p:cNvPr>
          <p:cNvSpPr txBox="1"/>
          <p:nvPr/>
        </p:nvSpPr>
        <p:spPr>
          <a:xfrm>
            <a:off x="2615117" y="42210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A-309</a:t>
            </a:r>
          </a:p>
          <a:p>
            <a:r>
              <a:rPr lang="fi-FI" dirty="0"/>
              <a:t>1987</a:t>
            </a:r>
          </a:p>
          <a:p>
            <a:r>
              <a:rPr lang="fi-FI" dirty="0"/>
              <a:t>Hälyt -18 9 kpl</a:t>
            </a:r>
          </a:p>
        </p:txBody>
      </p:sp>
      <p:sp>
        <p:nvSpPr>
          <p:cNvPr id="27" name="Nuoli: Oikea 26">
            <a:extLst>
              <a:ext uri="{FF2B5EF4-FFF2-40B4-BE49-F238E27FC236}">
                <a16:creationId xmlns:a16="http://schemas.microsoft.com/office/drawing/2014/main" xmlns="" id="{78B9E1AA-1DB0-4F73-A972-C28A269A108A}"/>
              </a:ext>
            </a:extLst>
          </p:cNvPr>
          <p:cNvSpPr/>
          <p:nvPr/>
        </p:nvSpPr>
        <p:spPr bwMode="auto">
          <a:xfrm>
            <a:off x="814916" y="4994790"/>
            <a:ext cx="5281083" cy="306418"/>
          </a:xfrm>
          <a:prstGeom prst="rightArrow">
            <a:avLst/>
          </a:prstGeom>
          <a:solidFill>
            <a:srgbClr val="B014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xmlns="" id="{A3284006-6E39-4B82-BAC2-6A9D48261B09}"/>
              </a:ext>
            </a:extLst>
          </p:cNvPr>
          <p:cNvSpPr/>
          <p:nvPr/>
        </p:nvSpPr>
        <p:spPr bwMode="auto">
          <a:xfrm>
            <a:off x="814917" y="5373018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So13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xmlns="" id="{9FFAE307-8CF6-4715-812D-351EF722A92D}"/>
              </a:ext>
            </a:extLst>
          </p:cNvPr>
          <p:cNvSpPr txBox="1"/>
          <p:nvPr/>
        </p:nvSpPr>
        <p:spPr>
          <a:xfrm>
            <a:off x="8149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A-161</a:t>
            </a:r>
          </a:p>
          <a:p>
            <a:r>
              <a:rPr lang="fi-FI" dirty="0"/>
              <a:t>2014</a:t>
            </a:r>
          </a:p>
          <a:p>
            <a:r>
              <a:rPr lang="fi-FI" dirty="0"/>
              <a:t>Hälyt -18 27 kpl</a:t>
            </a:r>
          </a:p>
        </p:txBody>
      </p:sp>
      <p:sp>
        <p:nvSpPr>
          <p:cNvPr id="30" name="Suorakulmio: Pyöristetyt kulmat 29">
            <a:extLst>
              <a:ext uri="{FF2B5EF4-FFF2-40B4-BE49-F238E27FC236}">
                <a16:creationId xmlns:a16="http://schemas.microsoft.com/office/drawing/2014/main" xmlns="" id="{C09909A5-05FA-4985-83A9-804D6D02E2F2}"/>
              </a:ext>
            </a:extLst>
          </p:cNvPr>
          <p:cNvSpPr/>
          <p:nvPr/>
        </p:nvSpPr>
        <p:spPr bwMode="auto">
          <a:xfrm>
            <a:off x="26151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4000" b="1" dirty="0" smtClean="0">
                <a:solidFill>
                  <a:srgbClr val="B01416"/>
                </a:solidFill>
              </a:rPr>
              <a:t>Vh2</a:t>
            </a: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3</a:t>
            </a:r>
            <a:endParaRPr kumimoji="0" lang="fi-FI" sz="4000" b="1" i="0" u="none" strike="noStrike" cap="none" normalizeH="0" baseline="0" dirty="0">
              <a:ln>
                <a:noFill/>
              </a:ln>
              <a:solidFill>
                <a:srgbClr val="B01416"/>
              </a:solidFill>
              <a:effectLst/>
              <a:latin typeface="Arial" charset="0"/>
            </a:endParaRPr>
          </a:p>
        </p:txBody>
      </p:sp>
      <p:sp>
        <p:nvSpPr>
          <p:cNvPr id="31" name="Suorakulmio: Pyöristetyt kulmat 30">
            <a:extLst>
              <a:ext uri="{FF2B5EF4-FFF2-40B4-BE49-F238E27FC236}">
                <a16:creationId xmlns:a16="http://schemas.microsoft.com/office/drawing/2014/main" xmlns="" id="{3CAF2432-4E28-4A8E-92A0-733A6A4BDBBD}"/>
              </a:ext>
            </a:extLst>
          </p:cNvPr>
          <p:cNvSpPr/>
          <p:nvPr/>
        </p:nvSpPr>
        <p:spPr bwMode="auto">
          <a:xfrm>
            <a:off x="4415317" y="5373216"/>
            <a:ext cx="1680683" cy="576262"/>
          </a:xfrm>
          <a:prstGeom prst="roundRect">
            <a:avLst/>
          </a:prstGeom>
          <a:solidFill>
            <a:srgbClr val="BEB07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800" rIns="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4000" b="1" dirty="0" smtClean="0">
                <a:solidFill>
                  <a:srgbClr val="B01416"/>
                </a:solidFill>
              </a:rPr>
              <a:t>Vh</a:t>
            </a: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rgbClr val="B01416"/>
                </a:solidFill>
                <a:effectLst/>
                <a:latin typeface="Arial" charset="0"/>
              </a:rPr>
              <a:t>13</a:t>
            </a:r>
            <a:endParaRPr kumimoji="0" lang="fi-FI" sz="4000" b="1" i="0" u="none" strike="noStrike" cap="none" normalizeH="0" baseline="0" dirty="0">
              <a:ln>
                <a:noFill/>
              </a:ln>
              <a:solidFill>
                <a:srgbClr val="B01416"/>
              </a:solidFill>
              <a:effectLst/>
              <a:latin typeface="Arial" charset="0"/>
            </a:endParaRP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xmlns="" id="{AE2CE200-D66C-45B0-894A-FFDC4404E225}"/>
              </a:ext>
            </a:extLst>
          </p:cNvPr>
          <p:cNvSpPr txBox="1"/>
          <p:nvPr/>
        </p:nvSpPr>
        <p:spPr>
          <a:xfrm>
            <a:off x="26151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A-550</a:t>
            </a:r>
            <a:endParaRPr lang="fi-FI" dirty="0"/>
          </a:p>
          <a:p>
            <a:r>
              <a:rPr lang="fi-FI" dirty="0" smtClean="0"/>
              <a:t>1997</a:t>
            </a:r>
            <a:endParaRPr lang="fi-FI" dirty="0"/>
          </a:p>
          <a:p>
            <a:r>
              <a:rPr lang="fi-FI" dirty="0"/>
              <a:t>Hälyt -18 </a:t>
            </a:r>
            <a:r>
              <a:rPr lang="fi-FI" dirty="0" smtClean="0"/>
              <a:t>33 </a:t>
            </a:r>
            <a:r>
              <a:rPr lang="fi-FI" dirty="0"/>
              <a:t>kpl</a:t>
            </a:r>
          </a:p>
        </p:txBody>
      </p:sp>
      <p:pic>
        <p:nvPicPr>
          <p:cNvPr id="2054" name="Picture 6" descr="https://prodthinger.blob.core.windows.net/vspl/ae78c339-e2c4-4812-9249-18ef6f86f671.jpg?sv=2017-04-17&amp;sr=b&amp;sig=wvd6%2BkTGag2PNmlbXIBVS6LZi1MIesBHBSP8tnm%2BZis%3D&amp;st=2019-05-23T17%3A30%3A05Z&amp;se=2019-05-23T17%3A40%3A05Z&amp;sp=r">
            <a:extLst>
              <a:ext uri="{FF2B5EF4-FFF2-40B4-BE49-F238E27FC236}">
                <a16:creationId xmlns:a16="http://schemas.microsoft.com/office/drawing/2014/main" xmlns="" id="{06A58598-CDFD-47A2-896D-673E9DB04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725" y="5019664"/>
            <a:ext cx="2353037" cy="176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xmlns="" id="{AE2CE200-D66C-45B0-894A-FFDC4404E225}"/>
              </a:ext>
            </a:extLst>
          </p:cNvPr>
          <p:cNvSpPr txBox="1"/>
          <p:nvPr/>
        </p:nvSpPr>
        <p:spPr>
          <a:xfrm>
            <a:off x="4415317" y="6021288"/>
            <a:ext cx="16806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A-421</a:t>
            </a:r>
            <a:endParaRPr lang="fi-FI" dirty="0"/>
          </a:p>
          <a:p>
            <a:r>
              <a:rPr lang="fi-FI" dirty="0" smtClean="0"/>
              <a:t>1991</a:t>
            </a:r>
            <a:endParaRPr lang="fi-FI" dirty="0"/>
          </a:p>
          <a:p>
            <a:r>
              <a:rPr lang="fi-FI" dirty="0"/>
              <a:t>Hälyt -18 </a:t>
            </a:r>
            <a:r>
              <a:rPr lang="fi-FI" dirty="0" smtClean="0"/>
              <a:t>19 </a:t>
            </a:r>
            <a:r>
              <a:rPr lang="fi-FI" dirty="0"/>
              <a:t>kpl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647" y="1412776"/>
            <a:ext cx="2304256" cy="1728192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67" y="3194590"/>
            <a:ext cx="240026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Saluepelastus_06">
  <a:themeElements>
    <a:clrScheme name="VSaluepelastus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FAAAA"/>
      </a:accent5>
      <a:accent6>
        <a:srgbClr val="AEAEAE"/>
      </a:accent6>
      <a:hlink>
        <a:srgbClr val="FF0000"/>
      </a:hlink>
      <a:folHlink>
        <a:srgbClr val="808080"/>
      </a:folHlink>
    </a:clrScheme>
    <a:fontScheme name="VSaluepelas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6800" rIns="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6800" rIns="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Saluepelas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aluepelastus 13">
        <a:dk1>
          <a:srgbClr val="000000"/>
        </a:dk1>
        <a:lt1>
          <a:srgbClr val="FFFFFF"/>
        </a:lt1>
        <a:dk2>
          <a:srgbClr val="000000"/>
        </a:dk2>
        <a:lt2>
          <a:srgbClr val="B1B2B3"/>
        </a:lt2>
        <a:accent1>
          <a:srgbClr val="006C40"/>
        </a:accent1>
        <a:accent2>
          <a:srgbClr val="F11708"/>
        </a:accent2>
        <a:accent3>
          <a:srgbClr val="FFFFFF"/>
        </a:accent3>
        <a:accent4>
          <a:srgbClr val="000000"/>
        </a:accent4>
        <a:accent5>
          <a:srgbClr val="AABAAF"/>
        </a:accent5>
        <a:accent6>
          <a:srgbClr val="DA1406"/>
        </a:accent6>
        <a:hlink>
          <a:srgbClr val="08374D"/>
        </a:hlink>
        <a:folHlink>
          <a:srgbClr val="B1B2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AEAEAE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aluepelastus 15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AEAEAE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ansio" ma:contentTypeID="0x0120004202FA2249ED30478DB7266526F5A47C" ma:contentTypeVersion="0" ma:contentTypeDescription="Luo uusi kansio." ma:contentTypeScope="" ma:versionID="140bea80a85cf404b064903610a04b9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fff4fadc8fc23aeecef6763313937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temChildCount" minOccurs="0"/>
                <xsd:element ref="ns1:FolderChild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temChildCount" ma:index="3" nillable="true" ma:displayName="Kansion kohteiden määrä" ma:hidden="true" ma:list="Docs" ma:internalName="ItemChildCount" ma:readOnly="true" ma:showField="ItemChildCount">
      <xsd:simpleType>
        <xsd:restriction base="dms:Lookup"/>
      </xsd:simpleType>
    </xsd:element>
    <xsd:element name="FolderChildCount" ma:index="4" nillable="true" ma:displayName="Kansion alikohteiden määrä" ma:hidden="true" ma:list="Docs" ma:internalName="FolderChildCount" ma:readOnly="true" ma:showField="FolderChildCount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ListForm</Display>
  <Edit>ListForm</Edit>
  <New>ListForm</New>
</FormTemplates>
</file>

<file path=customXml/itemProps1.xml><?xml version="1.0" encoding="utf-8"?>
<ds:datastoreItem xmlns:ds="http://schemas.openxmlformats.org/officeDocument/2006/customXml" ds:itemID="{07A2B63E-0E57-4D07-9EFE-D30272026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0A73E6-3CCF-4ACC-A497-390EC2499EEA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398796-5AC8-403A-BC55-63F15D6D43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VSaluepelastus_06</Template>
  <TotalTime>0</TotalTime>
  <Words>152</Words>
  <Application>Microsoft Office PowerPoint</Application>
  <PresentationFormat>Laajakuva</PresentationFormat>
  <Paragraphs>77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VSaluepelastus_06</vt:lpstr>
      <vt:lpstr>2_Mukautettu suunnittelumalli</vt:lpstr>
      <vt:lpstr>1_Mukautettu suunnittelumalli</vt:lpstr>
      <vt:lpstr>Mukautettu suunnittelumalli</vt:lpstr>
      <vt:lpstr>RASKAIDEN PELASTUSAJONEUVOJEN KIERTOSUUNNITELMA 2018</vt:lpstr>
      <vt:lpstr>SAMMUTUSAUTOT</vt:lpstr>
      <vt:lpstr>SÄILIÖAUTOT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ppt template</dc:subject>
  <dc:creator/>
  <cp:lastModifiedBy/>
  <cp:revision>1</cp:revision>
  <dcterms:created xsi:type="dcterms:W3CDTF">2013-06-28T10:44:14Z</dcterms:created>
  <dcterms:modified xsi:type="dcterms:W3CDTF">2019-06-07T07:13:52Z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0x0120004202FA2249ED30478DB7266526F5A47C</vt:lpwstr>
  </property>
  <property fmtid="{D5CDD505-2E9C-101B-9397-08002B2CF9AE}" pid="3" name="TaxCatchAll">
    <vt:lpwstr>2;#Suomi|ddab1725-3888-478f-9c8c-3eeceecd16e9;#1;#Diaesitys|29bf125c-3304-4b20-a038-e327a30ca536</vt:lpwstr>
  </property>
  <property fmtid="{D5CDD505-2E9C-101B-9397-08002B2CF9AE}" pid="4" name="TurkuDoTku_PresentationMaterialTypeTaxHTField0">
    <vt:lpwstr>Diaesitys|29bf125c-3304-4b20-a038-e327a30ca536</vt:lpwstr>
  </property>
  <property fmtid="{D5CDD505-2E9C-101B-9397-08002B2CF9AE}" pid="5" name="TurkuDoTku_LanguageTaxHTField0">
    <vt:lpwstr>Suomi|ddab1725-3888-478f-9c8c-3eeceecd16e9</vt:lpwstr>
  </property>
  <property fmtid="{D5CDD505-2E9C-101B-9397-08002B2CF9AE}" pid="6" name="TurkuDoTku_PresentationMaterialType">
    <vt:lpwstr>1;#Diaesitys|29bf125c-3304-4b20-a038-e327a30ca536</vt:lpwstr>
  </property>
  <property fmtid="{D5CDD505-2E9C-101B-9397-08002B2CF9AE}" pid="7" name="TurkuDoTku_Language">
    <vt:lpwstr>2;#Suomi|ddab1725-3888-478f-9c8c-3eeceecd16e9</vt:lpwstr>
  </property>
  <property fmtid="{D5CDD505-2E9C-101B-9397-08002B2CF9AE}" pid="8" name="TurkuDoTku_DescriberOrOrganisator">
    <vt:lpwstr/>
  </property>
  <property fmtid="{D5CDD505-2E9C-101B-9397-08002B2CF9AE}" pid="9" name="URL">
    <vt:lpwstr/>
  </property>
  <property fmtid="{D5CDD505-2E9C-101B-9397-08002B2CF9AE}" pid="10" name="TurkuDoTku_PublicationType">
    <vt:lpwstr/>
  </property>
  <property fmtid="{D5CDD505-2E9C-101B-9397-08002B2CF9AE}" pid="11" name="xd_ProgID">
    <vt:lpwstr/>
  </property>
  <property fmtid="{D5CDD505-2E9C-101B-9397-08002B2CF9AE}" pid="12" name="TurkuDoTku_LetterTypeTaxHTField0">
    <vt:lpwstr/>
  </property>
  <property fmtid="{D5CDD505-2E9C-101B-9397-08002B2CF9AE}" pid="13" name="TurkuDoTku_RecordNumber">
    <vt:lpwstr/>
  </property>
  <property fmtid="{D5CDD505-2E9C-101B-9397-08002B2CF9AE}" pid="14" name="TurkuDoTku_TextType">
    <vt:lpwstr/>
  </property>
  <property fmtid="{D5CDD505-2E9C-101B-9397-08002B2CF9AE}" pid="15" name="TurkuDoTku_Recipient">
    <vt:lpwstr/>
  </property>
  <property fmtid="{D5CDD505-2E9C-101B-9397-08002B2CF9AE}" pid="16" name="TurkuDoTku_FormType">
    <vt:lpwstr/>
  </property>
  <property fmtid="{D5CDD505-2E9C-101B-9397-08002B2CF9AE}" pid="17" name="TurkuDoTku_LetterType">
    <vt:lpwstr/>
  </property>
  <property fmtid="{D5CDD505-2E9C-101B-9397-08002B2CF9AE}" pid="18" name="TurkuDoTku_Description">
    <vt:lpwstr/>
  </property>
  <property fmtid="{D5CDD505-2E9C-101B-9397-08002B2CF9AE}" pid="19" name="TurkuDoTku_Publicity">
    <vt:lpwstr/>
  </property>
  <property fmtid="{D5CDD505-2E9C-101B-9397-08002B2CF9AE}" pid="20" name="TurkuDoTku_TextTypeTaxHTField0">
    <vt:lpwstr/>
  </property>
  <property fmtid="{D5CDD505-2E9C-101B-9397-08002B2CF9AE}" pid="21" name="TurkuDoTku_PresentedBy">
    <vt:lpwstr/>
  </property>
  <property fmtid="{D5CDD505-2E9C-101B-9397-08002B2CF9AE}" pid="22" name="TurkuDoTku_FormTypeTaxHTField0">
    <vt:lpwstr/>
  </property>
  <property fmtid="{D5CDD505-2E9C-101B-9397-08002B2CF9AE}" pid="23" name="TurkuDoTku_PublicationCreator">
    <vt:lpwstr/>
  </property>
  <property fmtid="{D5CDD505-2E9C-101B-9397-08002B2CF9AE}" pid="24" name="TurkuDoTku_PublicationTypeTaxHTField0">
    <vt:lpwstr/>
  </property>
</Properties>
</file>