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3" r:id="rId6"/>
    <p:sldMasterId id="2147483831" r:id="rId7"/>
  </p:sldMasterIdLst>
  <p:notesMasterIdLst>
    <p:notesMasterId r:id="rId15"/>
  </p:notesMasterIdLst>
  <p:handoutMasterIdLst>
    <p:handoutMasterId r:id="rId16"/>
  </p:handoutMasterIdLst>
  <p:sldIdLst>
    <p:sldId id="315" r:id="rId8"/>
    <p:sldId id="316" r:id="rId9"/>
    <p:sldId id="317" r:id="rId10"/>
    <p:sldId id="318" r:id="rId11"/>
    <p:sldId id="319" r:id="rId12"/>
    <p:sldId id="320" r:id="rId13"/>
    <p:sldId id="321" r:id="rId14"/>
  </p:sldIdLst>
  <p:sldSz cx="9144000" cy="6858000" type="screen4x3"/>
  <p:notesSz cx="7010400" cy="92964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B4E2"/>
    <a:srgbClr val="FFB92F"/>
    <a:srgbClr val="00468B"/>
    <a:srgbClr val="DFDFD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346" autoAdjust="0"/>
    <p:restoredTop sz="86856" autoAdjust="0"/>
  </p:normalViewPr>
  <p:slideViewPr>
    <p:cSldViewPr>
      <p:cViewPr>
        <p:scale>
          <a:sx n="100" d="100"/>
          <a:sy n="100" d="100"/>
        </p:scale>
        <p:origin x="-1308" y="-84"/>
      </p:cViewPr>
      <p:guideLst>
        <p:guide orient="horz" pos="799"/>
        <p:guide pos="5511"/>
        <p:guide pos="431"/>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154" y="-8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5" Type="http://schemas.openxmlformats.org/officeDocument/2006/relationships/customXml" Target="../customXml/item5.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2" y="1"/>
            <a:ext cx="3037840" cy="464820"/>
          </a:xfrm>
          <a:prstGeom prst="rect">
            <a:avLst/>
          </a:prstGeom>
        </p:spPr>
        <p:txBody>
          <a:bodyPr vert="horz" lIns="91440" tIns="45720" rIns="91440" bIns="45720" rtlCol="0"/>
          <a:lstStyle>
            <a:lvl1pPr algn="l">
              <a:defRPr sz="1200"/>
            </a:lvl1pPr>
          </a:lstStyle>
          <a:p>
            <a:r>
              <a:rPr lang="fi-FI" smtClean="0"/>
              <a:t>testi ylä</a:t>
            </a:r>
            <a:endParaRPr lang="fi-FI"/>
          </a:p>
        </p:txBody>
      </p:sp>
      <p:sp>
        <p:nvSpPr>
          <p:cNvPr id="3" name="Päivämäärän paikkamerkki 2"/>
          <p:cNvSpPr>
            <a:spLocks noGrp="1"/>
          </p:cNvSpPr>
          <p:nvPr>
            <p:ph type="dt" sz="quarter" idx="1"/>
          </p:nvPr>
        </p:nvSpPr>
        <p:spPr>
          <a:xfrm>
            <a:off x="3970941" y="1"/>
            <a:ext cx="3037840" cy="464820"/>
          </a:xfrm>
          <a:prstGeom prst="rect">
            <a:avLst/>
          </a:prstGeom>
        </p:spPr>
        <p:txBody>
          <a:bodyPr vert="horz" lIns="91440" tIns="45720" rIns="91440" bIns="45720" rtlCol="0"/>
          <a:lstStyle>
            <a:lvl1pPr algn="r">
              <a:defRPr sz="1200"/>
            </a:lvl1pPr>
          </a:lstStyle>
          <a:p>
            <a:fld id="{A6D7DFD3-23EC-4407-A3E0-A65838309D1D}" type="datetimeFigureOut">
              <a:rPr lang="fi-FI" smtClean="0"/>
              <a:t>10.3.2016</a:t>
            </a:fld>
            <a:endParaRPr lang="fi-FI"/>
          </a:p>
        </p:txBody>
      </p:sp>
      <p:sp>
        <p:nvSpPr>
          <p:cNvPr id="4" name="Alatunnisteen paikkamerkki 3"/>
          <p:cNvSpPr>
            <a:spLocks noGrp="1"/>
          </p:cNvSpPr>
          <p:nvPr>
            <p:ph type="ftr" sz="quarter" idx="2"/>
          </p:nvPr>
        </p:nvSpPr>
        <p:spPr>
          <a:xfrm>
            <a:off x="2" y="8829967"/>
            <a:ext cx="3037840" cy="464820"/>
          </a:xfrm>
          <a:prstGeom prst="rect">
            <a:avLst/>
          </a:prstGeom>
        </p:spPr>
        <p:txBody>
          <a:bodyPr vert="horz" lIns="91440" tIns="45720" rIns="91440" bIns="45720" rtlCol="0" anchor="b"/>
          <a:lstStyle>
            <a:lvl1pPr algn="l">
              <a:defRPr sz="1200"/>
            </a:lvl1pPr>
          </a:lstStyle>
          <a:p>
            <a:r>
              <a:rPr lang="fi-FI" smtClean="0"/>
              <a:t>testi ala</a:t>
            </a:r>
            <a:endParaRPr lang="fi-FI"/>
          </a:p>
        </p:txBody>
      </p:sp>
      <p:sp>
        <p:nvSpPr>
          <p:cNvPr id="5" name="Dian numeron paikkamerkki 4"/>
          <p:cNvSpPr>
            <a:spLocks noGrp="1"/>
          </p:cNvSpPr>
          <p:nvPr>
            <p:ph type="sldNum" sz="quarter" idx="3"/>
          </p:nvPr>
        </p:nvSpPr>
        <p:spPr>
          <a:xfrm>
            <a:off x="3970941" y="8829967"/>
            <a:ext cx="3037840" cy="464820"/>
          </a:xfrm>
          <a:prstGeom prst="rect">
            <a:avLst/>
          </a:prstGeom>
        </p:spPr>
        <p:txBody>
          <a:bodyPr vert="horz" lIns="91440" tIns="45720" rIns="91440" bIns="45720" rtlCol="0" anchor="b"/>
          <a:lstStyle>
            <a:lvl1pPr algn="r">
              <a:defRPr sz="1200"/>
            </a:lvl1pPr>
          </a:lstStyle>
          <a:p>
            <a:fld id="{E42F0EBA-38FD-4C54-A2B7-1BE923A75A79}" type="slidenum">
              <a:rPr lang="fi-FI" smtClean="0"/>
              <a:t>‹#›</a:t>
            </a:fld>
            <a:endParaRPr lang="fi-FI"/>
          </a:p>
        </p:txBody>
      </p:sp>
    </p:spTree>
    <p:extLst>
      <p:ext uri="{BB962C8B-B14F-4D97-AF65-F5344CB8AC3E}">
        <p14:creationId xmlns:p14="http://schemas.microsoft.com/office/powerpoint/2010/main" val="208690358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2" y="1"/>
            <a:ext cx="3037840" cy="464820"/>
          </a:xfrm>
          <a:prstGeom prst="rect">
            <a:avLst/>
          </a:prstGeom>
        </p:spPr>
        <p:txBody>
          <a:bodyPr vert="horz" lIns="91440" tIns="45720" rIns="91440" bIns="45720" rtlCol="0"/>
          <a:lstStyle>
            <a:lvl1pPr algn="l">
              <a:defRPr sz="1200"/>
            </a:lvl1pPr>
          </a:lstStyle>
          <a:p>
            <a:r>
              <a:rPr lang="fi-FI" smtClean="0"/>
              <a:t>testi ylä</a:t>
            </a:r>
            <a:endParaRPr lang="fi-FI"/>
          </a:p>
        </p:txBody>
      </p:sp>
      <p:sp>
        <p:nvSpPr>
          <p:cNvPr id="3" name="Päivämäärän paikkamerkki 2"/>
          <p:cNvSpPr>
            <a:spLocks noGrp="1"/>
          </p:cNvSpPr>
          <p:nvPr>
            <p:ph type="dt" idx="1"/>
          </p:nvPr>
        </p:nvSpPr>
        <p:spPr>
          <a:xfrm>
            <a:off x="3970941" y="1"/>
            <a:ext cx="3037840" cy="464820"/>
          </a:xfrm>
          <a:prstGeom prst="rect">
            <a:avLst/>
          </a:prstGeom>
        </p:spPr>
        <p:txBody>
          <a:bodyPr vert="horz" lIns="91440" tIns="45720" rIns="91440" bIns="45720" rtlCol="0"/>
          <a:lstStyle>
            <a:lvl1pPr algn="r">
              <a:defRPr sz="1200"/>
            </a:lvl1pPr>
          </a:lstStyle>
          <a:p>
            <a:fld id="{4BC47200-69AA-40B8-A453-7A0CF91D5E77}" type="datetimeFigureOut">
              <a:rPr lang="fi-FI" smtClean="0"/>
              <a:t>10.3.2016</a:t>
            </a:fld>
            <a:endParaRPr lang="fi-FI"/>
          </a:p>
        </p:txBody>
      </p:sp>
      <p:sp>
        <p:nvSpPr>
          <p:cNvPr id="4" name="Dian kuvan paikkamerkki 3"/>
          <p:cNvSpPr>
            <a:spLocks noGrp="1" noRot="1" noChangeAspect="1"/>
          </p:cNvSpPr>
          <p:nvPr>
            <p:ph type="sldImg" idx="2"/>
          </p:nvPr>
        </p:nvSpPr>
        <p:spPr>
          <a:xfrm>
            <a:off x="1182688" y="698500"/>
            <a:ext cx="4645025" cy="3484563"/>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701041" y="4415793"/>
            <a:ext cx="5608320" cy="4183380"/>
          </a:xfrm>
          <a:prstGeom prst="rect">
            <a:avLst/>
          </a:prstGeom>
        </p:spPr>
        <p:txBody>
          <a:bodyPr vert="horz" lIns="91440" tIns="45720" rIns="91440" bIns="45720"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2" y="8829967"/>
            <a:ext cx="3037840" cy="464820"/>
          </a:xfrm>
          <a:prstGeom prst="rect">
            <a:avLst/>
          </a:prstGeom>
        </p:spPr>
        <p:txBody>
          <a:bodyPr vert="horz" lIns="91440" tIns="45720" rIns="91440" bIns="45720" rtlCol="0" anchor="b"/>
          <a:lstStyle>
            <a:lvl1pPr algn="l">
              <a:defRPr sz="1200"/>
            </a:lvl1pPr>
          </a:lstStyle>
          <a:p>
            <a:r>
              <a:rPr lang="fi-FI" smtClean="0"/>
              <a:t>testi ala</a:t>
            </a:r>
            <a:endParaRPr lang="fi-FI"/>
          </a:p>
        </p:txBody>
      </p:sp>
      <p:sp>
        <p:nvSpPr>
          <p:cNvPr id="7" name="Dian numeron paikkamerkki 6"/>
          <p:cNvSpPr>
            <a:spLocks noGrp="1"/>
          </p:cNvSpPr>
          <p:nvPr>
            <p:ph type="sldNum" sz="quarter" idx="5"/>
          </p:nvPr>
        </p:nvSpPr>
        <p:spPr>
          <a:xfrm>
            <a:off x="3970941" y="8829967"/>
            <a:ext cx="3037840" cy="464820"/>
          </a:xfrm>
          <a:prstGeom prst="rect">
            <a:avLst/>
          </a:prstGeom>
        </p:spPr>
        <p:txBody>
          <a:bodyPr vert="horz" lIns="91440" tIns="45720" rIns="91440" bIns="45720" rtlCol="0" anchor="b"/>
          <a:lstStyle>
            <a:lvl1pPr algn="r">
              <a:defRPr sz="1200"/>
            </a:lvl1pPr>
          </a:lstStyle>
          <a:p>
            <a:fld id="{11C9FDE4-8C83-4586-9F16-6A081C607BA4}" type="slidenum">
              <a:rPr lang="fi-FI" smtClean="0"/>
              <a:t>‹#›</a:t>
            </a:fld>
            <a:endParaRPr lang="fi-FI"/>
          </a:p>
        </p:txBody>
      </p:sp>
    </p:spTree>
    <p:extLst>
      <p:ext uri="{BB962C8B-B14F-4D97-AF65-F5344CB8AC3E}">
        <p14:creationId xmlns:p14="http://schemas.microsoft.com/office/powerpoint/2010/main" val="1246581940"/>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Aloitusdia_sininen">
    <p:spTree>
      <p:nvGrpSpPr>
        <p:cNvPr id="1" name=""/>
        <p:cNvGrpSpPr/>
        <p:nvPr/>
      </p:nvGrpSpPr>
      <p:grpSpPr>
        <a:xfrm>
          <a:off x="0" y="0"/>
          <a:ext cx="0" cy="0"/>
          <a:chOff x="0" y="0"/>
          <a:chExt cx="0" cy="0"/>
        </a:xfrm>
      </p:grpSpPr>
      <p:sp>
        <p:nvSpPr>
          <p:cNvPr id="8" name="Subtitle 2"/>
          <p:cNvSpPr>
            <a:spLocks noGrp="1"/>
          </p:cNvSpPr>
          <p:nvPr>
            <p:ph type="subTitle" idx="1"/>
          </p:nvPr>
        </p:nvSpPr>
        <p:spPr>
          <a:xfrm>
            <a:off x="884910" y="5190776"/>
            <a:ext cx="5902175" cy="929898"/>
          </a:xfrm>
          <a:prstGeom prst="rect">
            <a:avLst/>
          </a:prstGeom>
        </p:spPr>
        <p:txBody>
          <a:bodyPr anchor="b"/>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subtitle</a:t>
            </a:r>
            <a:r>
              <a:rPr lang="fi-FI" dirty="0" smtClean="0"/>
              <a:t> </a:t>
            </a:r>
            <a:r>
              <a:rPr lang="fi-FI" dirty="0" err="1" smtClean="0"/>
              <a:t>style</a:t>
            </a:r>
            <a:endParaRPr lang="en-US" dirty="0"/>
          </a:p>
        </p:txBody>
      </p:sp>
      <p:sp>
        <p:nvSpPr>
          <p:cNvPr id="9" name="Title 1"/>
          <p:cNvSpPr>
            <a:spLocks noGrp="1"/>
          </p:cNvSpPr>
          <p:nvPr>
            <p:ph type="ctrTitle"/>
          </p:nvPr>
        </p:nvSpPr>
        <p:spPr>
          <a:xfrm>
            <a:off x="884910" y="2402542"/>
            <a:ext cx="7733725" cy="1847183"/>
          </a:xfrm>
        </p:spPr>
        <p:txBody>
          <a:bodyPr anchor="t">
            <a:noAutofit/>
          </a:bodyPr>
          <a:lstStyle>
            <a:lvl1pPr>
              <a:lnSpc>
                <a:spcPct val="90000"/>
              </a:lnSpc>
              <a:defRPr sz="56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pic>
        <p:nvPicPr>
          <p:cNvPr id="5" name="Picture 4" descr="TURKUABO_WHITE-01.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14662" y="1166438"/>
            <a:ext cx="1370090" cy="717808"/>
          </a:xfrm>
          <a:prstGeom prst="rect">
            <a:avLst/>
          </a:prstGeom>
        </p:spPr>
      </p:pic>
    </p:spTree>
    <p:extLst>
      <p:ext uri="{BB962C8B-B14F-4D97-AF65-F5344CB8AC3E}">
        <p14:creationId xmlns:p14="http://schemas.microsoft.com/office/powerpoint/2010/main" val="3758622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sällysluettelo_1-palsta">
    <p:bg>
      <p:bgPr>
        <a:solidFill>
          <a:srgbClr val="F26522"/>
        </a:solidFill>
        <a:effectLst/>
      </p:bgPr>
    </p:bg>
    <p:spTree>
      <p:nvGrpSpPr>
        <p:cNvPr id="1" name=""/>
        <p:cNvGrpSpPr/>
        <p:nvPr/>
      </p:nvGrpSpPr>
      <p:grpSpPr>
        <a:xfrm>
          <a:off x="0" y="0"/>
          <a:ext cx="0" cy="0"/>
          <a:chOff x="0" y="0"/>
          <a:chExt cx="0" cy="0"/>
        </a:xfrm>
      </p:grpSpPr>
      <p:sp>
        <p:nvSpPr>
          <p:cNvPr id="4" name="Text Placeholder 2"/>
          <p:cNvSpPr>
            <a:spLocks noGrp="1"/>
          </p:cNvSpPr>
          <p:nvPr>
            <p:ph type="body" idx="1" hasCustomPrompt="1"/>
          </p:nvPr>
        </p:nvSpPr>
        <p:spPr>
          <a:xfrm>
            <a:off x="1563688" y="1835150"/>
            <a:ext cx="6734175" cy="4057915"/>
          </a:xfrm>
          <a:prstGeom prst="rect">
            <a:avLst/>
          </a:prstGeom>
        </p:spPr>
        <p:txBody>
          <a:bodyPr vert="horz" lIns="0" tIns="45720" rIns="91440" bIns="45720" rtlCol="0">
            <a:noAutofit/>
          </a:bodyPr>
          <a:lstStyle>
            <a:lvl1pPr marL="306000" indent="-342000">
              <a:spcAft>
                <a:spcPts val="600"/>
              </a:spcAft>
              <a:buFont typeface="+mj-lt"/>
              <a:buAutoNum type="arabicPeriod"/>
              <a:defRPr b="1" cap="none">
                <a:solidFill>
                  <a:srgbClr val="FFFFFF"/>
                </a:solidFill>
              </a:defRPr>
            </a:lvl1pPr>
            <a:lvl2pPr marL="539750" indent="-179388">
              <a:spcAft>
                <a:spcPts val="600"/>
              </a:spcAft>
              <a:defRPr b="0" i="0" cap="none"/>
            </a:lvl2pPr>
            <a:lvl3pPr marL="792000">
              <a:spcAft>
                <a:spcPts val="600"/>
              </a:spcAft>
              <a:defRPr b="0" i="0" cap="none"/>
            </a:lvl3pPr>
            <a:lvl4pPr marL="1008000">
              <a:spcAft>
                <a:spcPts val="600"/>
              </a:spcAft>
              <a:defRPr b="0" i="0" cap="none"/>
            </a:lvl4pPr>
            <a:lvl5pPr marL="1224000">
              <a:spcAft>
                <a:spcPts val="600"/>
              </a:spcAft>
              <a:defRPr b="0" i="0" cap="none"/>
            </a:lvl5pPr>
          </a:lstStyle>
          <a:p>
            <a:pPr lvl="0"/>
            <a:r>
              <a:rPr lang="fi-FI" dirty="0" smtClean="0"/>
              <a:t>Click to </a:t>
            </a:r>
            <a:br>
              <a:rPr lang="fi-FI" dirty="0" smtClean="0"/>
            </a:br>
            <a:r>
              <a:rPr lang="fi-FI" dirty="0" smtClean="0"/>
              <a:t>edit master text styles</a:t>
            </a:r>
          </a:p>
          <a:p>
            <a:pPr lvl="1"/>
            <a:r>
              <a:rPr lang="fi-FI" dirty="0" smtClean="0"/>
              <a:t>Second </a:t>
            </a:r>
            <a:r>
              <a:rPr lang="fi-FI" dirty="0" err="1" smtClean="0"/>
              <a:t>level</a:t>
            </a:r>
            <a:endParaRPr lang="fi-FI" dirty="0" smtClean="0"/>
          </a:p>
        </p:txBody>
      </p:sp>
      <p:sp>
        <p:nvSpPr>
          <p:cNvPr id="5" name="Title Placeholder 1"/>
          <p:cNvSpPr>
            <a:spLocks noGrp="1"/>
          </p:cNvSpPr>
          <p:nvPr>
            <p:ph type="title" hasCustomPrompt="1"/>
          </p:nvPr>
        </p:nvSpPr>
        <p:spPr>
          <a:xfrm>
            <a:off x="884911" y="506413"/>
            <a:ext cx="7412952" cy="998538"/>
          </a:xfrm>
          <a:prstGeom prst="rect">
            <a:avLst/>
          </a:prstGeom>
        </p:spPr>
        <p:txBody>
          <a:bodyPr vert="horz" lIns="0" tIns="0" rIns="0" bIns="0" rtlCol="0" anchor="b">
            <a:noAutofit/>
          </a:bodyPr>
          <a:lstStyle/>
          <a:p>
            <a:r>
              <a:rPr lang="fi-FI" dirty="0" smtClean="0"/>
              <a:t>Sisällysluettelo</a:t>
            </a:r>
            <a:endParaRPr lang="en-US" dirty="0"/>
          </a:p>
        </p:txBody>
      </p:sp>
    </p:spTree>
    <p:extLst>
      <p:ext uri="{BB962C8B-B14F-4D97-AF65-F5344CB8AC3E}">
        <p14:creationId xmlns:p14="http://schemas.microsoft.com/office/powerpoint/2010/main" val="532774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sällysluettelo_2-palstaa">
    <p:bg>
      <p:bgPr>
        <a:solidFill>
          <a:srgbClr val="7DCDC8"/>
        </a:solidFill>
        <a:effectLst/>
      </p:bgPr>
    </p:bg>
    <p:spTree>
      <p:nvGrpSpPr>
        <p:cNvPr id="1" name=""/>
        <p:cNvGrpSpPr/>
        <p:nvPr/>
      </p:nvGrpSpPr>
      <p:grpSpPr>
        <a:xfrm>
          <a:off x="0" y="0"/>
          <a:ext cx="0" cy="0"/>
          <a:chOff x="0" y="0"/>
          <a:chExt cx="0" cy="0"/>
        </a:xfrm>
      </p:grpSpPr>
      <p:sp>
        <p:nvSpPr>
          <p:cNvPr id="5" name="Title Placeholder 1"/>
          <p:cNvSpPr>
            <a:spLocks noGrp="1"/>
          </p:cNvSpPr>
          <p:nvPr>
            <p:ph type="title" hasCustomPrompt="1"/>
          </p:nvPr>
        </p:nvSpPr>
        <p:spPr>
          <a:xfrm>
            <a:off x="884911" y="506413"/>
            <a:ext cx="7412952" cy="998538"/>
          </a:xfrm>
          <a:prstGeom prst="rect">
            <a:avLst/>
          </a:prstGeom>
        </p:spPr>
        <p:txBody>
          <a:bodyPr vert="horz" lIns="0" tIns="0" rIns="0" bIns="0" rtlCol="0" anchor="b">
            <a:noAutofit/>
          </a:bodyPr>
          <a:lstStyle/>
          <a:p>
            <a:r>
              <a:rPr lang="fi-FI" dirty="0" smtClean="0"/>
              <a:t>Sisällysluettelo</a:t>
            </a:r>
            <a:endParaRPr lang="en-US" dirty="0"/>
          </a:p>
        </p:txBody>
      </p:sp>
      <p:sp>
        <p:nvSpPr>
          <p:cNvPr id="10" name="Text Placeholder 2"/>
          <p:cNvSpPr>
            <a:spLocks noGrp="1"/>
          </p:cNvSpPr>
          <p:nvPr>
            <p:ph type="body" idx="1" hasCustomPrompt="1"/>
          </p:nvPr>
        </p:nvSpPr>
        <p:spPr>
          <a:xfrm>
            <a:off x="1563688" y="1835150"/>
            <a:ext cx="3306721" cy="4057915"/>
          </a:xfrm>
          <a:prstGeom prst="rect">
            <a:avLst/>
          </a:prstGeom>
        </p:spPr>
        <p:txBody>
          <a:bodyPr vert="horz" lIns="0" tIns="45720" rIns="91440" bIns="45720" rtlCol="0">
            <a:noAutofit/>
          </a:bodyPr>
          <a:lstStyle>
            <a:lvl1pPr marL="306000" indent="-342000">
              <a:spcAft>
                <a:spcPts val="600"/>
              </a:spcAft>
              <a:buFont typeface="+mj-lt"/>
              <a:buAutoNum type="arabicPeriod"/>
              <a:defRPr b="1" cap="none" baseline="0">
                <a:solidFill>
                  <a:srgbClr val="FFFFFF"/>
                </a:solidFill>
              </a:defRPr>
            </a:lvl1pPr>
            <a:lvl2pPr marL="539750" indent="-179388">
              <a:spcAft>
                <a:spcPts val="600"/>
              </a:spcAft>
              <a:defRPr b="0" i="0" cap="none"/>
            </a:lvl2pPr>
            <a:lvl3pPr marL="792000">
              <a:spcAft>
                <a:spcPts val="600"/>
              </a:spcAft>
              <a:defRPr b="0" i="0" cap="none"/>
            </a:lvl3pPr>
            <a:lvl4pPr marL="1008000">
              <a:spcAft>
                <a:spcPts val="600"/>
              </a:spcAft>
              <a:defRPr b="0" i="0" cap="none"/>
            </a:lvl4pPr>
            <a:lvl5pPr marL="1224000">
              <a:spcAft>
                <a:spcPts val="600"/>
              </a:spcAft>
              <a:defRPr b="0" i="0" cap="none"/>
            </a:lvl5pPr>
          </a:lstStyle>
          <a:p>
            <a:pPr lvl="0"/>
            <a:r>
              <a:rPr lang="fi-FI" dirty="0" smtClean="0"/>
              <a:t>Click to edit master text styles</a:t>
            </a:r>
          </a:p>
          <a:p>
            <a:pPr lvl="1"/>
            <a:r>
              <a:rPr lang="fi-FI" dirty="0" smtClean="0"/>
              <a:t>Second </a:t>
            </a:r>
            <a:r>
              <a:rPr lang="fi-FI" dirty="0" err="1" smtClean="0"/>
              <a:t>level</a:t>
            </a:r>
            <a:endParaRPr lang="fi-FI" dirty="0" smtClean="0"/>
          </a:p>
        </p:txBody>
      </p:sp>
      <p:sp>
        <p:nvSpPr>
          <p:cNvPr id="11" name="Text Placeholder 2"/>
          <p:cNvSpPr>
            <a:spLocks noGrp="1"/>
          </p:cNvSpPr>
          <p:nvPr>
            <p:ph type="body" idx="10" hasCustomPrompt="1"/>
          </p:nvPr>
        </p:nvSpPr>
        <p:spPr>
          <a:xfrm>
            <a:off x="5110472" y="1835150"/>
            <a:ext cx="3187392" cy="4057915"/>
          </a:xfrm>
          <a:prstGeom prst="rect">
            <a:avLst/>
          </a:prstGeom>
        </p:spPr>
        <p:txBody>
          <a:bodyPr vert="horz" lIns="0" tIns="45720" rIns="91440" bIns="45720" rtlCol="0">
            <a:noAutofit/>
          </a:bodyPr>
          <a:lstStyle>
            <a:lvl1pPr marL="306000" indent="-342900">
              <a:spcAft>
                <a:spcPts val="600"/>
              </a:spcAft>
              <a:buFont typeface="+mj-lt"/>
              <a:buAutoNum type="arabicPeriod"/>
              <a:defRPr b="1" cap="none">
                <a:solidFill>
                  <a:srgbClr val="FFFFFF"/>
                </a:solidFill>
              </a:defRPr>
            </a:lvl1pPr>
            <a:lvl2pPr marL="539750" indent="-179388">
              <a:spcAft>
                <a:spcPts val="600"/>
              </a:spcAft>
              <a:defRPr b="0" i="0" cap="none"/>
            </a:lvl2pPr>
            <a:lvl3pPr marL="792000">
              <a:spcAft>
                <a:spcPts val="600"/>
              </a:spcAft>
              <a:defRPr b="0" i="0" cap="none"/>
            </a:lvl3pPr>
            <a:lvl4pPr marL="1008000">
              <a:spcAft>
                <a:spcPts val="600"/>
              </a:spcAft>
              <a:defRPr b="0" i="0" cap="none"/>
            </a:lvl4pPr>
            <a:lvl5pPr marL="1224000">
              <a:spcAft>
                <a:spcPts val="600"/>
              </a:spcAft>
              <a:defRPr b="0" i="0" cap="none"/>
            </a:lvl5pPr>
          </a:lstStyle>
          <a:p>
            <a:pPr lvl="0"/>
            <a:r>
              <a:rPr lang="fi-FI" dirty="0" smtClean="0"/>
              <a:t>Click to edit master text styles</a:t>
            </a:r>
          </a:p>
          <a:p>
            <a:pPr lvl="1"/>
            <a:r>
              <a:rPr lang="fi-FI" dirty="0" smtClean="0"/>
              <a:t>Second </a:t>
            </a:r>
            <a:r>
              <a:rPr lang="fi-FI" dirty="0" err="1" smtClean="0"/>
              <a:t>level</a:t>
            </a:r>
            <a:endParaRPr lang="fi-FI" dirty="0" smtClean="0"/>
          </a:p>
        </p:txBody>
      </p:sp>
    </p:spTree>
    <p:extLst>
      <p:ext uri="{BB962C8B-B14F-4D97-AF65-F5344CB8AC3E}">
        <p14:creationId xmlns:p14="http://schemas.microsoft.com/office/powerpoint/2010/main" val="41680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laotsikko">
    <p:spTree>
      <p:nvGrpSpPr>
        <p:cNvPr id="1" name=""/>
        <p:cNvGrpSpPr/>
        <p:nvPr/>
      </p:nvGrpSpPr>
      <p:grpSpPr>
        <a:xfrm>
          <a:off x="0" y="0"/>
          <a:ext cx="0" cy="0"/>
          <a:chOff x="0" y="0"/>
          <a:chExt cx="0" cy="0"/>
        </a:xfrm>
      </p:grpSpPr>
      <p:sp>
        <p:nvSpPr>
          <p:cNvPr id="8" name="Title 1"/>
          <p:cNvSpPr>
            <a:spLocks noGrp="1"/>
          </p:cNvSpPr>
          <p:nvPr>
            <p:ph type="ctrTitle"/>
          </p:nvPr>
        </p:nvSpPr>
        <p:spPr>
          <a:xfrm>
            <a:off x="2463403" y="2828016"/>
            <a:ext cx="6031310" cy="2206707"/>
          </a:xfrm>
        </p:spPr>
        <p:txBody>
          <a:bodyPr anchor="t">
            <a:noAutofit/>
          </a:bodyPr>
          <a:lstStyle>
            <a:lvl1pPr>
              <a:lnSpc>
                <a:spcPct val="90000"/>
              </a:lnSpc>
              <a:defRPr sz="3700">
                <a:solidFill>
                  <a:srgbClr val="000000"/>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
        <p:nvSpPr>
          <p:cNvPr id="11" name="Text Placeholder 10"/>
          <p:cNvSpPr>
            <a:spLocks noGrp="1"/>
          </p:cNvSpPr>
          <p:nvPr>
            <p:ph type="body" sz="quarter" idx="10" hasCustomPrompt="1"/>
          </p:nvPr>
        </p:nvSpPr>
        <p:spPr>
          <a:xfrm>
            <a:off x="519909" y="2828016"/>
            <a:ext cx="1773017" cy="1449556"/>
          </a:xfrm>
          <a:prstGeom prst="rect">
            <a:avLst/>
          </a:prstGeom>
        </p:spPr>
        <p:txBody>
          <a:bodyPr anchor="t">
            <a:noAutofit/>
          </a:bodyPr>
          <a:lstStyle>
            <a:lvl1pPr marL="0" indent="0" algn="r">
              <a:lnSpc>
                <a:spcPts val="8500"/>
              </a:lnSpc>
              <a:spcAft>
                <a:spcPts val="0"/>
              </a:spcAft>
              <a:buNone/>
              <a:defRPr sz="8500" b="1">
                <a:solidFill>
                  <a:schemeClr val="bg1"/>
                </a:solidFill>
              </a:defRPr>
            </a:lvl1pPr>
          </a:lstStyle>
          <a:p>
            <a:pPr lvl="0"/>
            <a:r>
              <a:rPr lang="fi-FI" dirty="0" smtClean="0"/>
              <a:t>00</a:t>
            </a:r>
            <a:endParaRPr lang="en-US" dirty="0"/>
          </a:p>
        </p:txBody>
      </p:sp>
    </p:spTree>
    <p:extLst>
      <p:ext uri="{BB962C8B-B14F-4D97-AF65-F5344CB8AC3E}">
        <p14:creationId xmlns:p14="http://schemas.microsoft.com/office/powerpoint/2010/main" val="447926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äliotsikko+teksti_sininen">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1563688" y="1835150"/>
            <a:ext cx="7104061" cy="4057915"/>
          </a:xfrm>
          <a:prstGeom prst="rect">
            <a:avLst/>
          </a:prstGeom>
        </p:spPr>
        <p:txBody>
          <a:bodyPr vert="horz" lIns="91440" tIns="45720" rIns="91440" bIns="45720" rtlCol="0">
            <a:noAutofit/>
          </a:bodyPr>
          <a:lstStyle/>
          <a:p>
            <a:pPr lvl="0"/>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text</a:t>
            </a:r>
            <a:r>
              <a:rPr lang="fi-FI" dirty="0" smtClean="0"/>
              <a:t> </a:t>
            </a:r>
            <a:r>
              <a:rPr lang="fi-FI" dirty="0" err="1" smtClean="0"/>
              <a:t>styles</a:t>
            </a:r>
            <a:endParaRPr lang="fi-FI" dirty="0" smtClean="0"/>
          </a:p>
          <a:p>
            <a:pPr lvl="1"/>
            <a:r>
              <a:rPr lang="fi-FI" dirty="0" smtClean="0"/>
              <a:t>Second </a:t>
            </a:r>
            <a:r>
              <a:rPr lang="fi-FI" dirty="0" err="1" smtClean="0"/>
              <a:t>level</a:t>
            </a:r>
            <a:endParaRPr lang="fi-FI" dirty="0" smtClean="0"/>
          </a:p>
          <a:p>
            <a:pPr lvl="2"/>
            <a:r>
              <a:rPr lang="fi-FI" dirty="0" smtClean="0"/>
              <a:t>Third </a:t>
            </a:r>
            <a:r>
              <a:rPr lang="fi-FI" dirty="0" err="1" smtClean="0"/>
              <a:t>level</a:t>
            </a:r>
            <a:endParaRPr lang="fi-FI" dirty="0" smtClean="0"/>
          </a:p>
          <a:p>
            <a:pPr lvl="3"/>
            <a:r>
              <a:rPr lang="fi-FI" dirty="0" err="1" smtClean="0"/>
              <a:t>Fourth</a:t>
            </a:r>
            <a:r>
              <a:rPr lang="fi-FI" dirty="0" smtClean="0"/>
              <a:t> </a:t>
            </a:r>
            <a:r>
              <a:rPr lang="fi-FI" dirty="0" err="1" smtClean="0"/>
              <a:t>level</a:t>
            </a:r>
            <a:endParaRPr lang="fi-FI" dirty="0" smtClean="0"/>
          </a:p>
          <a:p>
            <a:pPr lvl="4"/>
            <a:r>
              <a:rPr lang="fi-FI" dirty="0" err="1" smtClean="0"/>
              <a:t>Fifth</a:t>
            </a:r>
            <a:r>
              <a:rPr lang="fi-FI" dirty="0" smtClean="0"/>
              <a:t> </a:t>
            </a:r>
            <a:r>
              <a:rPr lang="fi-FI" dirty="0" err="1" smtClean="0"/>
              <a:t>level</a:t>
            </a:r>
            <a:endParaRPr lang="en-US" dirty="0"/>
          </a:p>
        </p:txBody>
      </p:sp>
      <p:sp>
        <p:nvSpPr>
          <p:cNvPr id="5" name="Title Placeholder 1"/>
          <p:cNvSpPr>
            <a:spLocks noGrp="1"/>
          </p:cNvSpPr>
          <p:nvPr>
            <p:ph type="title"/>
          </p:nvPr>
        </p:nvSpPr>
        <p:spPr>
          <a:xfrm>
            <a:off x="884910" y="506413"/>
            <a:ext cx="7782839" cy="998538"/>
          </a:xfrm>
          <a:prstGeom prst="rect">
            <a:avLst/>
          </a:prstGeom>
        </p:spPr>
        <p:txBody>
          <a:bodyPr vert="horz" lIns="0" tIns="0" rIns="0" bIns="0" rtlCol="0" anchor="b">
            <a:noAutofit/>
          </a:body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Tree>
    <p:extLst>
      <p:ext uri="{BB962C8B-B14F-4D97-AF65-F5344CB8AC3E}">
        <p14:creationId xmlns:p14="http://schemas.microsoft.com/office/powerpoint/2010/main" val="1633531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ogan">
    <p:bg>
      <p:bgPr>
        <a:solidFill>
          <a:schemeClr val="accent5"/>
        </a:solidFill>
        <a:effectLst/>
      </p:bgPr>
    </p:bg>
    <p:spTree>
      <p:nvGrpSpPr>
        <p:cNvPr id="1" name=""/>
        <p:cNvGrpSpPr/>
        <p:nvPr/>
      </p:nvGrpSpPr>
      <p:grpSpPr>
        <a:xfrm>
          <a:off x="0" y="0"/>
          <a:ext cx="0" cy="0"/>
          <a:chOff x="0" y="0"/>
          <a:chExt cx="0" cy="0"/>
        </a:xfrm>
      </p:grpSpPr>
      <p:sp>
        <p:nvSpPr>
          <p:cNvPr id="3" name="Title 1"/>
          <p:cNvSpPr>
            <a:spLocks noGrp="1"/>
          </p:cNvSpPr>
          <p:nvPr>
            <p:ph type="ctrTitle"/>
          </p:nvPr>
        </p:nvSpPr>
        <p:spPr>
          <a:xfrm>
            <a:off x="527422" y="2402542"/>
            <a:ext cx="8091213" cy="3211546"/>
          </a:xfrm>
        </p:spPr>
        <p:txBody>
          <a:bodyPr anchor="t">
            <a:noAutofit/>
          </a:bodyPr>
          <a:lstStyle>
            <a:lvl1pPr algn="ctr">
              <a:lnSpc>
                <a:spcPct val="90000"/>
              </a:lnSpc>
              <a:defRPr sz="5600">
                <a:solidFill>
                  <a:schemeClr val="bg1"/>
                </a:solidFill>
              </a:defRPr>
            </a:lvl1pPr>
          </a:lstStyle>
          <a:p>
            <a:r>
              <a:rPr lang="fi-FI" dirty="0" err="1" smtClean="0"/>
              <a:t>Click</a:t>
            </a:r>
            <a:r>
              <a:rPr lang="fi-FI" dirty="0" smtClean="0"/>
              <a:t> to </a:t>
            </a:r>
            <a:r>
              <a:rPr lang="fi-FI" dirty="0" err="1" smtClean="0"/>
              <a:t>edit</a:t>
            </a:r>
            <a:r>
              <a:rPr lang="fi-FI" dirty="0" smtClean="0"/>
              <a:t> </a:t>
            </a:r>
            <a:r>
              <a:rPr lang="fi-FI" dirty="0" err="1" smtClean="0"/>
              <a:t>Master</a:t>
            </a:r>
            <a:r>
              <a:rPr lang="fi-FI" dirty="0" smtClean="0"/>
              <a:t> </a:t>
            </a:r>
            <a:r>
              <a:rPr lang="fi-FI" dirty="0" err="1" smtClean="0"/>
              <a:t>title</a:t>
            </a:r>
            <a:r>
              <a:rPr lang="fi-FI" dirty="0" smtClean="0"/>
              <a:t> </a:t>
            </a:r>
            <a:r>
              <a:rPr lang="fi-FI" dirty="0" err="1" smtClean="0"/>
              <a:t>style</a:t>
            </a:r>
            <a:endParaRPr lang="en-US" dirty="0"/>
          </a:p>
        </p:txBody>
      </p:sp>
    </p:spTree>
    <p:extLst>
      <p:ext uri="{BB962C8B-B14F-4D97-AF65-F5344CB8AC3E}">
        <p14:creationId xmlns:p14="http://schemas.microsoft.com/office/powerpoint/2010/main" val="1097200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Kiitos">
    <p:spTree>
      <p:nvGrpSpPr>
        <p:cNvPr id="1" name=""/>
        <p:cNvGrpSpPr/>
        <p:nvPr/>
      </p:nvGrpSpPr>
      <p:grpSpPr>
        <a:xfrm>
          <a:off x="0" y="0"/>
          <a:ext cx="0" cy="0"/>
          <a:chOff x="0" y="0"/>
          <a:chExt cx="0" cy="0"/>
        </a:xfrm>
      </p:grpSpPr>
      <p:sp>
        <p:nvSpPr>
          <p:cNvPr id="3" name="Title 1"/>
          <p:cNvSpPr>
            <a:spLocks noGrp="1"/>
          </p:cNvSpPr>
          <p:nvPr>
            <p:ph type="ctrTitle" hasCustomPrompt="1"/>
          </p:nvPr>
        </p:nvSpPr>
        <p:spPr>
          <a:xfrm>
            <a:off x="527422" y="3008304"/>
            <a:ext cx="8091213" cy="1847183"/>
          </a:xfrm>
        </p:spPr>
        <p:txBody>
          <a:bodyPr anchor="t">
            <a:noAutofit/>
          </a:bodyPr>
          <a:lstStyle>
            <a:lvl1pPr algn="ctr">
              <a:lnSpc>
                <a:spcPct val="90000"/>
              </a:lnSpc>
              <a:defRPr sz="5600">
                <a:solidFill>
                  <a:schemeClr val="bg1"/>
                </a:solidFill>
              </a:defRPr>
            </a:lvl1pPr>
          </a:lstStyle>
          <a:p>
            <a:r>
              <a:rPr lang="fi-FI" dirty="0" smtClean="0"/>
              <a:t>Kiitos!</a:t>
            </a:r>
            <a:endParaRPr lang="en-US" dirty="0"/>
          </a:p>
        </p:txBody>
      </p:sp>
      <p:pic>
        <p:nvPicPr>
          <p:cNvPr id="4" name="Picture 3" descr="LILJA_VALKOINEN.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14419" y="1721664"/>
            <a:ext cx="720679" cy="1001744"/>
          </a:xfrm>
          <a:prstGeom prst="rect">
            <a:avLst/>
          </a:prstGeom>
        </p:spPr>
      </p:pic>
    </p:spTree>
    <p:extLst>
      <p:ext uri="{BB962C8B-B14F-4D97-AF65-F5344CB8AC3E}">
        <p14:creationId xmlns:p14="http://schemas.microsoft.com/office/powerpoint/2010/main" val="2573345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äliotsikko+teksti_bulletit">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1563688" y="1835150"/>
            <a:ext cx="6734175" cy="4057915"/>
          </a:xfrm>
          <a:prstGeom prst="rect">
            <a:avLst/>
          </a:prstGeom>
        </p:spPr>
        <p:txBody>
          <a:bodyPr vert="horz" lIns="91440" tIns="45720" rIns="91440" bIns="45720" rtlCol="0">
            <a:noAutofit/>
          </a:bodyPr>
          <a:lstStyle>
            <a:lvl1pPr marL="179388" indent="-179388">
              <a:buFont typeface="Arial"/>
              <a:buChar char="•"/>
              <a:defRPr/>
            </a:lvl1pPr>
            <a:lvl2pPr marL="540000" indent="-180000">
              <a:buFont typeface="Lucida Grande"/>
              <a:buChar char="–"/>
              <a:defRPr/>
            </a:lvl2pPr>
            <a:lvl3pPr marL="900000" indent="-180000">
              <a:buSzPct val="60000"/>
              <a:buFont typeface="Courier New"/>
              <a:buChar char="o"/>
              <a:defRPr/>
            </a:lvl3pPr>
            <a:lvl4pPr marL="1260000" indent="-180000">
              <a:buSzPct val="100000"/>
              <a:buFont typeface="Lucida Grande"/>
              <a:buChar char="–"/>
              <a:defRPr/>
            </a:lvl4pPr>
            <a:lvl5pPr marL="1620000">
              <a:defRPr/>
            </a:lvl5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5" name="Title Placeholder 1"/>
          <p:cNvSpPr>
            <a:spLocks noGrp="1"/>
          </p:cNvSpPr>
          <p:nvPr>
            <p:ph type="title"/>
          </p:nvPr>
        </p:nvSpPr>
        <p:spPr>
          <a:xfrm>
            <a:off x="884911" y="506413"/>
            <a:ext cx="7412952" cy="998538"/>
          </a:xfrm>
          <a:prstGeom prst="rect">
            <a:avLst/>
          </a:prstGeom>
        </p:spPr>
        <p:txBody>
          <a:bodyPr vert="horz" lIns="0" tIns="0" rIns="91440" bIns="0" rtlCol="0" anchor="b">
            <a:noAutofit/>
          </a:bodyPr>
          <a:lstStyle>
            <a:lvl1pPr>
              <a:defRPr>
                <a:solidFill>
                  <a:srgbClr val="000000"/>
                </a:solidFill>
              </a:defRPr>
            </a:lvl1pPr>
          </a:lstStyle>
          <a:p>
            <a:r>
              <a:rPr lang="fi-FI" smtClean="0"/>
              <a:t>Muokkaa perustyyl. napsautt.</a:t>
            </a:r>
            <a:endParaRPr lang="en-US" dirty="0"/>
          </a:p>
        </p:txBody>
      </p:sp>
    </p:spTree>
    <p:extLst>
      <p:ext uri="{BB962C8B-B14F-4D97-AF65-F5344CB8AC3E}">
        <p14:creationId xmlns:p14="http://schemas.microsoft.com/office/powerpoint/2010/main" val="3738889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iagrammi valkoinen">
    <p:spTree>
      <p:nvGrpSpPr>
        <p:cNvPr id="1" name=""/>
        <p:cNvGrpSpPr/>
        <p:nvPr/>
      </p:nvGrpSpPr>
      <p:grpSpPr>
        <a:xfrm>
          <a:off x="0" y="0"/>
          <a:ext cx="0" cy="0"/>
          <a:chOff x="0" y="0"/>
          <a:chExt cx="0" cy="0"/>
        </a:xfrm>
      </p:grpSpPr>
      <p:sp>
        <p:nvSpPr>
          <p:cNvPr id="4" name="Text Placeholder 2"/>
          <p:cNvSpPr>
            <a:spLocks noGrp="1"/>
          </p:cNvSpPr>
          <p:nvPr>
            <p:ph type="body" idx="1"/>
          </p:nvPr>
        </p:nvSpPr>
        <p:spPr>
          <a:xfrm>
            <a:off x="4570413" y="506414"/>
            <a:ext cx="3829050" cy="1567919"/>
          </a:xfrm>
          <a:prstGeom prst="rect">
            <a:avLst/>
          </a:prstGeom>
        </p:spPr>
        <p:txBody>
          <a:bodyPr vert="horz" lIns="91440" tIns="45720" rIns="91440" bIns="45720" rtlCol="0">
            <a:noAutofit/>
          </a:bodyPr>
          <a:lstStyle>
            <a:lvl1pPr marL="0" indent="0">
              <a:buFontTx/>
              <a:buNone/>
              <a:defRPr/>
            </a:lvl1pPr>
            <a:lvl2pPr marL="360000" indent="-180000">
              <a:buFont typeface="Arial"/>
              <a:buChar char="•"/>
              <a:defRPr/>
            </a:lvl2pPr>
            <a:lvl3pPr marL="576000" indent="-180000">
              <a:buSzPct val="100000"/>
              <a:buFont typeface="Lucida Grande"/>
              <a:buChar char="-"/>
              <a:defRPr/>
            </a:lvl3pPr>
          </a:lstStyle>
          <a:p>
            <a:pPr lvl="0"/>
            <a:r>
              <a:rPr lang="fi-FI" smtClean="0"/>
              <a:t>Muokkaa tekstin perustyylejä napsauttamalla</a:t>
            </a:r>
          </a:p>
          <a:p>
            <a:pPr lvl="1"/>
            <a:r>
              <a:rPr lang="fi-FI" smtClean="0"/>
              <a:t>toinen taso</a:t>
            </a:r>
          </a:p>
        </p:txBody>
      </p:sp>
      <p:sp>
        <p:nvSpPr>
          <p:cNvPr id="5" name="Title Placeholder 1"/>
          <p:cNvSpPr>
            <a:spLocks noGrp="1"/>
          </p:cNvSpPr>
          <p:nvPr>
            <p:ph type="title"/>
          </p:nvPr>
        </p:nvSpPr>
        <p:spPr>
          <a:xfrm>
            <a:off x="884911" y="506413"/>
            <a:ext cx="3463327" cy="998538"/>
          </a:xfrm>
          <a:prstGeom prst="rect">
            <a:avLst/>
          </a:prstGeom>
        </p:spPr>
        <p:txBody>
          <a:bodyPr vert="horz" lIns="0" tIns="0" rIns="0" bIns="0" rtlCol="0" anchor="b">
            <a:noAutofit/>
          </a:bodyPr>
          <a:lstStyle>
            <a:lvl1pPr>
              <a:defRPr>
                <a:solidFill>
                  <a:srgbClr val="000000"/>
                </a:solidFill>
              </a:defRPr>
            </a:lvl1pPr>
          </a:lstStyle>
          <a:p>
            <a:r>
              <a:rPr lang="fi-FI" smtClean="0"/>
              <a:t>Muokkaa perustyyl. napsautt.</a:t>
            </a:r>
            <a:endParaRPr lang="en-US" dirty="0"/>
          </a:p>
        </p:txBody>
      </p:sp>
    </p:spTree>
    <p:extLst>
      <p:ext uri="{BB962C8B-B14F-4D97-AF65-F5344CB8AC3E}">
        <p14:creationId xmlns:p14="http://schemas.microsoft.com/office/powerpoint/2010/main" val="68517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1"/>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auto">
          <a:xfrm>
            <a:off x="1563688" y="1839913"/>
            <a:ext cx="6734175"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fi-FI" dirty="0" err="1"/>
              <a:t>Click</a:t>
            </a:r>
            <a:r>
              <a:rPr lang="fi-FI" dirty="0"/>
              <a:t> to </a:t>
            </a:r>
            <a:r>
              <a:rPr lang="fi-FI" dirty="0" err="1"/>
              <a:t>edit</a:t>
            </a:r>
            <a:r>
              <a:rPr lang="fi-FI" dirty="0"/>
              <a:t> </a:t>
            </a:r>
            <a:r>
              <a:rPr lang="fi-FI" dirty="0" err="1"/>
              <a:t>Master</a:t>
            </a:r>
            <a:r>
              <a:rPr lang="fi-FI" dirty="0"/>
              <a:t> </a:t>
            </a:r>
            <a:r>
              <a:rPr lang="fi-FI" dirty="0" err="1"/>
              <a:t>text</a:t>
            </a:r>
            <a:r>
              <a:rPr lang="fi-FI" dirty="0"/>
              <a:t> </a:t>
            </a:r>
            <a:r>
              <a:rPr lang="fi-FI" dirty="0" err="1"/>
              <a:t>styles</a:t>
            </a:r>
            <a:endParaRPr lang="fi-FI" dirty="0"/>
          </a:p>
          <a:p>
            <a:pPr lvl="1"/>
            <a:r>
              <a:rPr lang="fi-FI" dirty="0"/>
              <a:t>Second </a:t>
            </a:r>
            <a:r>
              <a:rPr lang="fi-FI" dirty="0" err="1"/>
              <a:t>level</a:t>
            </a:r>
            <a:endParaRPr lang="fi-FI" dirty="0"/>
          </a:p>
          <a:p>
            <a:pPr lvl="2"/>
            <a:r>
              <a:rPr lang="fi-FI" dirty="0"/>
              <a:t>Third </a:t>
            </a:r>
            <a:r>
              <a:rPr lang="fi-FI" dirty="0" err="1"/>
              <a:t>level</a:t>
            </a:r>
            <a:endParaRPr lang="fi-FI" dirty="0"/>
          </a:p>
          <a:p>
            <a:pPr lvl="3"/>
            <a:r>
              <a:rPr lang="fi-FI" dirty="0" err="1"/>
              <a:t>Fourth</a:t>
            </a:r>
            <a:r>
              <a:rPr lang="fi-FI" dirty="0"/>
              <a:t> </a:t>
            </a:r>
            <a:r>
              <a:rPr lang="fi-FI" dirty="0" err="1"/>
              <a:t>level</a:t>
            </a:r>
            <a:endParaRPr lang="fi-FI" dirty="0"/>
          </a:p>
          <a:p>
            <a:pPr lvl="4"/>
            <a:r>
              <a:rPr lang="fi-FI" dirty="0" err="1"/>
              <a:t>Fifth</a:t>
            </a:r>
            <a:r>
              <a:rPr lang="fi-FI" dirty="0"/>
              <a:t> </a:t>
            </a:r>
            <a:r>
              <a:rPr lang="fi-FI" dirty="0" err="1"/>
              <a:t>level</a:t>
            </a:r>
            <a:endParaRPr lang="en-US" dirty="0"/>
          </a:p>
        </p:txBody>
      </p:sp>
      <p:sp>
        <p:nvSpPr>
          <p:cNvPr id="2051" name="Title Placeholder 1"/>
          <p:cNvSpPr>
            <a:spLocks noGrp="1"/>
          </p:cNvSpPr>
          <p:nvPr>
            <p:ph type="title"/>
          </p:nvPr>
        </p:nvSpPr>
        <p:spPr bwMode="auto">
          <a:xfrm>
            <a:off x="884238" y="515938"/>
            <a:ext cx="7413625"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0" tIns="0" rIns="0" bIns="0" numCol="1" anchor="b" anchorCtr="0" compatLnSpc="1">
            <a:prstTxWarp prst="textNoShape">
              <a:avLst/>
            </a:prstTxWarp>
          </a:bodyPr>
          <a:lstStyle/>
          <a:p>
            <a:pPr lvl="0"/>
            <a:r>
              <a:rPr lang="fi-FI"/>
              <a:t>Click to edit Master title style</a:t>
            </a:r>
            <a:endParaRPr lang="en-US"/>
          </a:p>
        </p:txBody>
      </p:sp>
      <p:pic>
        <p:nvPicPr>
          <p:cNvPr id="5" name="Picture 4" descr="TURKUABO_WHITE-01.png"/>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429906" y="5958174"/>
            <a:ext cx="1241463" cy="650419"/>
          </a:xfrm>
          <a:prstGeom prst="rect">
            <a:avLst/>
          </a:prstGeom>
        </p:spPr>
      </p:pic>
    </p:spTree>
    <p:extLst>
      <p:ext uri="{BB962C8B-B14F-4D97-AF65-F5344CB8AC3E}">
        <p14:creationId xmlns:p14="http://schemas.microsoft.com/office/powerpoint/2010/main" val="1008045439"/>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Lst>
  <p:txStyles>
    <p:titleStyle>
      <a:lvl1pPr algn="l" defTabSz="457200" rtl="0" fontAlgn="base">
        <a:spcBef>
          <a:spcPct val="0"/>
        </a:spcBef>
        <a:spcAft>
          <a:spcPct val="0"/>
        </a:spcAft>
        <a:defRPr sz="3200" b="1" kern="1200">
          <a:solidFill>
            <a:schemeClr val="bg1"/>
          </a:solidFill>
          <a:latin typeface="Arial"/>
          <a:ea typeface="ヒラギノ角ゴ Pro W3" charset="0"/>
          <a:cs typeface="Arial"/>
        </a:defRPr>
      </a:lvl1pPr>
      <a:lvl2pPr algn="l" defTabSz="457200" rtl="0" fontAlgn="base">
        <a:spcBef>
          <a:spcPct val="0"/>
        </a:spcBef>
        <a:spcAft>
          <a:spcPct val="0"/>
        </a:spcAft>
        <a:defRPr sz="3200" b="1">
          <a:solidFill>
            <a:schemeClr val="bg1"/>
          </a:solidFill>
          <a:latin typeface="Arial" charset="0"/>
          <a:ea typeface="ヒラギノ角ゴ Pro W3" charset="0"/>
        </a:defRPr>
      </a:lvl2pPr>
      <a:lvl3pPr algn="l" defTabSz="457200" rtl="0" fontAlgn="base">
        <a:spcBef>
          <a:spcPct val="0"/>
        </a:spcBef>
        <a:spcAft>
          <a:spcPct val="0"/>
        </a:spcAft>
        <a:defRPr sz="3200" b="1">
          <a:solidFill>
            <a:schemeClr val="bg1"/>
          </a:solidFill>
          <a:latin typeface="Arial" charset="0"/>
          <a:ea typeface="ヒラギノ角ゴ Pro W3" charset="0"/>
        </a:defRPr>
      </a:lvl3pPr>
      <a:lvl4pPr algn="l" defTabSz="457200" rtl="0" fontAlgn="base">
        <a:spcBef>
          <a:spcPct val="0"/>
        </a:spcBef>
        <a:spcAft>
          <a:spcPct val="0"/>
        </a:spcAft>
        <a:defRPr sz="3200" b="1">
          <a:solidFill>
            <a:schemeClr val="bg1"/>
          </a:solidFill>
          <a:latin typeface="Arial" charset="0"/>
          <a:ea typeface="ヒラギノ角ゴ Pro W3" charset="0"/>
        </a:defRPr>
      </a:lvl4pPr>
      <a:lvl5pPr algn="l" defTabSz="457200" rtl="0" fontAlgn="base">
        <a:spcBef>
          <a:spcPct val="0"/>
        </a:spcBef>
        <a:spcAft>
          <a:spcPct val="0"/>
        </a:spcAft>
        <a:defRPr sz="3200" b="1">
          <a:solidFill>
            <a:schemeClr val="bg1"/>
          </a:solidFill>
          <a:latin typeface="Arial" charset="0"/>
          <a:ea typeface="ヒラギノ角ゴ Pro W3" charset="0"/>
        </a:defRPr>
      </a:lvl5pPr>
      <a:lvl6pPr marL="457200" algn="l" defTabSz="457200" rtl="0" fontAlgn="base">
        <a:spcBef>
          <a:spcPct val="0"/>
        </a:spcBef>
        <a:spcAft>
          <a:spcPct val="0"/>
        </a:spcAft>
        <a:defRPr sz="3200" b="1">
          <a:solidFill>
            <a:schemeClr val="bg1"/>
          </a:solidFill>
          <a:latin typeface="Arial" charset="0"/>
          <a:ea typeface="ヒラギノ角ゴ Pro W3" charset="0"/>
        </a:defRPr>
      </a:lvl6pPr>
      <a:lvl7pPr marL="914400" algn="l" defTabSz="457200" rtl="0" fontAlgn="base">
        <a:spcBef>
          <a:spcPct val="0"/>
        </a:spcBef>
        <a:spcAft>
          <a:spcPct val="0"/>
        </a:spcAft>
        <a:defRPr sz="3200" b="1">
          <a:solidFill>
            <a:schemeClr val="bg1"/>
          </a:solidFill>
          <a:latin typeface="Arial" charset="0"/>
          <a:ea typeface="ヒラギノ角ゴ Pro W3" charset="0"/>
        </a:defRPr>
      </a:lvl7pPr>
      <a:lvl8pPr marL="1371600" algn="l" defTabSz="457200" rtl="0" fontAlgn="base">
        <a:spcBef>
          <a:spcPct val="0"/>
        </a:spcBef>
        <a:spcAft>
          <a:spcPct val="0"/>
        </a:spcAft>
        <a:defRPr sz="3200" b="1">
          <a:solidFill>
            <a:schemeClr val="bg1"/>
          </a:solidFill>
          <a:latin typeface="Arial" charset="0"/>
          <a:ea typeface="ヒラギノ角ゴ Pro W3" charset="0"/>
        </a:defRPr>
      </a:lvl8pPr>
      <a:lvl9pPr marL="1828800" algn="l" defTabSz="457200" rtl="0" fontAlgn="base">
        <a:spcBef>
          <a:spcPct val="0"/>
        </a:spcBef>
        <a:spcAft>
          <a:spcPct val="0"/>
        </a:spcAft>
        <a:defRPr sz="3200" b="1">
          <a:solidFill>
            <a:schemeClr val="bg1"/>
          </a:solidFill>
          <a:latin typeface="Arial" charset="0"/>
          <a:ea typeface="ヒラギノ角ゴ Pro W3" charset="0"/>
        </a:defRPr>
      </a:lvl9pPr>
    </p:titleStyle>
    <p:bodyStyle>
      <a:lvl1pPr marL="179388" indent="-179388" algn="l" defTabSz="457200" rtl="0" fontAlgn="base">
        <a:lnSpc>
          <a:spcPts val="2100"/>
        </a:lnSpc>
        <a:spcBef>
          <a:spcPct val="0"/>
        </a:spcBef>
        <a:spcAft>
          <a:spcPts val="1200"/>
        </a:spcAft>
        <a:buFont typeface="Arial" charset="0"/>
        <a:buChar char="•"/>
        <a:defRPr kern="1200">
          <a:solidFill>
            <a:schemeClr val="tx1"/>
          </a:solidFill>
          <a:latin typeface="Arial"/>
          <a:ea typeface="ヒラギノ角ゴ Pro W3" charset="0"/>
          <a:cs typeface="Arial"/>
        </a:defRPr>
      </a:lvl1pPr>
      <a:lvl2pPr marL="574675" indent="-179388" algn="l" defTabSz="457200" rtl="0" fontAlgn="base">
        <a:lnSpc>
          <a:spcPts val="2100"/>
        </a:lnSpc>
        <a:spcBef>
          <a:spcPct val="0"/>
        </a:spcBef>
        <a:spcAft>
          <a:spcPts val="1200"/>
        </a:spcAft>
        <a:buFont typeface="Lucida Grande"/>
        <a:buChar char="-"/>
        <a:defRPr kern="1200">
          <a:solidFill>
            <a:schemeClr val="tx1"/>
          </a:solidFill>
          <a:latin typeface="Arial"/>
          <a:ea typeface="ヒラギノ角ゴ Pro W3" charset="0"/>
          <a:cs typeface="Arial"/>
        </a:defRPr>
      </a:lvl2pPr>
      <a:lvl3pPr marL="935038" indent="-179388" algn="l" defTabSz="457200" rtl="0" fontAlgn="base">
        <a:lnSpc>
          <a:spcPts val="2100"/>
        </a:lnSpc>
        <a:spcBef>
          <a:spcPct val="0"/>
        </a:spcBef>
        <a:spcAft>
          <a:spcPts val="1200"/>
        </a:spcAft>
        <a:buSzPct val="60000"/>
        <a:buFont typeface="Courier New" charset="0"/>
        <a:buChar char="o"/>
        <a:defRPr kern="1200">
          <a:solidFill>
            <a:schemeClr val="tx1"/>
          </a:solidFill>
          <a:latin typeface="Arial"/>
          <a:ea typeface="ヒラギノ角ゴ Pro W3" charset="0"/>
          <a:cs typeface="Arial"/>
        </a:defRPr>
      </a:lvl3pPr>
      <a:lvl4pPr marL="1295400" indent="-179388" algn="l" defTabSz="457200" rtl="0" fontAlgn="base">
        <a:lnSpc>
          <a:spcPts val="2100"/>
        </a:lnSpc>
        <a:spcBef>
          <a:spcPct val="0"/>
        </a:spcBef>
        <a:spcAft>
          <a:spcPts val="1200"/>
        </a:spcAft>
        <a:buFont typeface="Lucida Grande"/>
        <a:buChar char="-"/>
        <a:defRPr kern="1200">
          <a:solidFill>
            <a:schemeClr val="tx1"/>
          </a:solidFill>
          <a:latin typeface="Arial"/>
          <a:ea typeface="ヒラギノ角ゴ Pro W3" charset="0"/>
          <a:cs typeface="Arial"/>
        </a:defRPr>
      </a:lvl4pPr>
      <a:lvl5pPr marL="1655763" indent="-179388" algn="l" defTabSz="457200" rtl="0" fontAlgn="base">
        <a:lnSpc>
          <a:spcPts val="2100"/>
        </a:lnSpc>
        <a:spcBef>
          <a:spcPct val="0"/>
        </a:spcBef>
        <a:spcAft>
          <a:spcPts val="1200"/>
        </a:spcAft>
        <a:buFont typeface="Lucida Grande" charset="0"/>
        <a:buChar char="–"/>
        <a:defRPr kern="1200">
          <a:solidFill>
            <a:schemeClr val="tx1"/>
          </a:solidFill>
          <a:latin typeface="Arial"/>
          <a:ea typeface="ヒラギノ角ゴ Pro W3" charset="0"/>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4" name="Picture 3" descr="TURKUABO_VAAKA-01.pn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9906" y="5959412"/>
            <a:ext cx="1241463" cy="649182"/>
          </a:xfrm>
          <a:prstGeom prst="rect">
            <a:avLst/>
          </a:prstGeom>
        </p:spPr>
      </p:pic>
      <p:sp>
        <p:nvSpPr>
          <p:cNvPr id="3" name="Text Placeholder 2"/>
          <p:cNvSpPr>
            <a:spLocks noGrp="1"/>
          </p:cNvSpPr>
          <p:nvPr>
            <p:ph type="body" idx="1"/>
          </p:nvPr>
        </p:nvSpPr>
        <p:spPr>
          <a:xfrm>
            <a:off x="1563688" y="1839184"/>
            <a:ext cx="6733382" cy="4055790"/>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en-US" dirty="0"/>
          </a:p>
        </p:txBody>
      </p:sp>
      <p:sp>
        <p:nvSpPr>
          <p:cNvPr id="2" name="Title Placeholder 1"/>
          <p:cNvSpPr>
            <a:spLocks noGrp="1"/>
          </p:cNvSpPr>
          <p:nvPr>
            <p:ph type="title"/>
          </p:nvPr>
        </p:nvSpPr>
        <p:spPr>
          <a:xfrm>
            <a:off x="884910" y="515211"/>
            <a:ext cx="7412159" cy="988756"/>
          </a:xfrm>
          <a:prstGeom prst="rect">
            <a:avLst/>
          </a:prstGeom>
        </p:spPr>
        <p:txBody>
          <a:bodyPr vert="horz" wrap="square" lIns="0" tIns="0" rIns="0" bIns="0" rtlCol="0" anchor="b">
            <a:noAutofit/>
          </a:bodyPr>
          <a:lstStyle/>
          <a:p>
            <a:r>
              <a:rPr lang="fi-FI" smtClean="0"/>
              <a:t>Muokkaa perustyyl. napsautt.</a:t>
            </a:r>
            <a:endParaRPr lang="en-US" dirty="0"/>
          </a:p>
        </p:txBody>
      </p:sp>
    </p:spTree>
    <p:extLst>
      <p:ext uri="{BB962C8B-B14F-4D97-AF65-F5344CB8AC3E}">
        <p14:creationId xmlns:p14="http://schemas.microsoft.com/office/powerpoint/2010/main" val="4159879016"/>
      </p:ext>
    </p:extLst>
  </p:cSld>
  <p:clrMap bg1="lt1" tx1="dk1" bg2="lt2" tx2="dk2" accent1="accent1" accent2="accent2" accent3="accent3" accent4="accent4" accent5="accent5" accent6="accent6" hlink="hlink" folHlink="folHlink"/>
  <p:sldLayoutIdLst>
    <p:sldLayoutId id="2147483832" r:id="rId1"/>
    <p:sldLayoutId id="2147483833" r:id="rId2"/>
  </p:sldLayoutIdLst>
  <p:timing>
    <p:tnLst>
      <p:par>
        <p:cTn id="1" dur="indefinite" restart="never" nodeType="tmRoot"/>
      </p:par>
    </p:tnLst>
  </p:timing>
  <p:txStyles>
    <p:titleStyle>
      <a:lvl1pPr algn="l" defTabSz="457200" rtl="0" eaLnBrk="1" latinLnBrk="0" hangingPunct="1">
        <a:lnSpc>
          <a:spcPts val="3300"/>
        </a:lnSpc>
        <a:spcBef>
          <a:spcPct val="0"/>
        </a:spcBef>
        <a:buNone/>
        <a:defRPr sz="3200" b="1" kern="1200">
          <a:solidFill>
            <a:schemeClr val="tx1"/>
          </a:solidFill>
          <a:latin typeface="Arial"/>
          <a:ea typeface="+mj-ea"/>
          <a:cs typeface="Arial"/>
        </a:defRPr>
      </a:lvl1pPr>
    </p:titleStyle>
    <p:bodyStyle>
      <a:lvl1pPr marL="177800" indent="-177800" algn="l" defTabSz="457200" rtl="0" eaLnBrk="1" latinLnBrk="0" hangingPunct="1">
        <a:lnSpc>
          <a:spcPts val="2100"/>
        </a:lnSpc>
        <a:spcBef>
          <a:spcPts val="0"/>
        </a:spcBef>
        <a:spcAft>
          <a:spcPts val="1200"/>
        </a:spcAft>
        <a:buFont typeface="Arial"/>
        <a:buChar char="•"/>
        <a:defRPr sz="1800" kern="1200">
          <a:solidFill>
            <a:schemeClr val="tx1"/>
          </a:solidFill>
          <a:latin typeface="Arial"/>
          <a:ea typeface="+mn-ea"/>
          <a:cs typeface="Arial"/>
        </a:defRPr>
      </a:lvl1pPr>
      <a:lvl2pPr marL="576000" indent="-180000" algn="l" defTabSz="457200" rtl="0" eaLnBrk="1" latinLnBrk="0" hangingPunct="1">
        <a:lnSpc>
          <a:spcPts val="2100"/>
        </a:lnSpc>
        <a:spcBef>
          <a:spcPts val="0"/>
        </a:spcBef>
        <a:spcAft>
          <a:spcPts val="1200"/>
        </a:spcAft>
        <a:buFont typeface="Lucida Grande"/>
        <a:buChar char="–"/>
        <a:defRPr sz="1800" kern="1200">
          <a:solidFill>
            <a:schemeClr val="tx1"/>
          </a:solidFill>
          <a:latin typeface="Arial"/>
          <a:ea typeface="+mn-ea"/>
          <a:cs typeface="Arial"/>
        </a:defRPr>
      </a:lvl2pPr>
      <a:lvl3pPr marL="936000" indent="-180000" algn="l" defTabSz="457200" rtl="0" eaLnBrk="1" latinLnBrk="0" hangingPunct="1">
        <a:lnSpc>
          <a:spcPts val="2100"/>
        </a:lnSpc>
        <a:spcBef>
          <a:spcPts val="0"/>
        </a:spcBef>
        <a:spcAft>
          <a:spcPts val="1200"/>
        </a:spcAft>
        <a:buSzPct val="60000"/>
        <a:buFont typeface="Courier New"/>
        <a:buChar char="o"/>
        <a:defRPr sz="1800" kern="1200">
          <a:solidFill>
            <a:schemeClr val="tx1"/>
          </a:solidFill>
          <a:latin typeface="Arial"/>
          <a:ea typeface="+mn-ea"/>
          <a:cs typeface="Arial"/>
        </a:defRPr>
      </a:lvl3pPr>
      <a:lvl4pPr marL="1296000" indent="-180000" algn="l" defTabSz="457200" rtl="0" eaLnBrk="1" latinLnBrk="0" hangingPunct="1">
        <a:lnSpc>
          <a:spcPts val="2100"/>
        </a:lnSpc>
        <a:spcBef>
          <a:spcPts val="0"/>
        </a:spcBef>
        <a:spcAft>
          <a:spcPts val="1200"/>
        </a:spcAft>
        <a:buSzPct val="100000"/>
        <a:buFont typeface="Lucida Grande"/>
        <a:buChar char="–"/>
        <a:defRPr sz="1800" kern="1200">
          <a:solidFill>
            <a:schemeClr val="tx1"/>
          </a:solidFill>
          <a:latin typeface="Arial"/>
          <a:ea typeface="+mn-ea"/>
          <a:cs typeface="Arial"/>
        </a:defRPr>
      </a:lvl4pPr>
      <a:lvl5pPr marL="1656000" indent="-180000" algn="l" defTabSz="457200" rtl="0" eaLnBrk="1" latinLnBrk="0" hangingPunct="1">
        <a:lnSpc>
          <a:spcPts val="2100"/>
        </a:lnSpc>
        <a:spcBef>
          <a:spcPts val="0"/>
        </a:spcBef>
        <a:spcAft>
          <a:spcPts val="1200"/>
        </a:spcAft>
        <a:buFont typeface="Lucida Grande"/>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r>
              <a:rPr lang="fi-FI" dirty="0" smtClean="0"/>
              <a:t>Kari Koivuluhta </a:t>
            </a:r>
            <a:r>
              <a:rPr lang="fi-FI" dirty="0"/>
              <a:t>/ </a:t>
            </a:r>
            <a:r>
              <a:rPr lang="fi-FI" dirty="0" smtClean="0"/>
              <a:t>26.2.2016</a:t>
            </a:r>
            <a:endParaRPr lang="fi-FI" dirty="0"/>
          </a:p>
        </p:txBody>
      </p:sp>
      <p:sp>
        <p:nvSpPr>
          <p:cNvPr id="3" name="Title 2"/>
          <p:cNvSpPr>
            <a:spLocks noGrp="1"/>
          </p:cNvSpPr>
          <p:nvPr>
            <p:ph type="ctrTitle"/>
          </p:nvPr>
        </p:nvSpPr>
        <p:spPr/>
        <p:txBody>
          <a:bodyPr/>
          <a:lstStyle/>
          <a:p>
            <a:r>
              <a:rPr lang="fi-FI" dirty="0" smtClean="0"/>
              <a:t>Tilinpäätös 2015 diapohja</a:t>
            </a:r>
            <a:endParaRPr lang="fi-FI" dirty="0"/>
          </a:p>
        </p:txBody>
      </p:sp>
    </p:spTree>
    <p:extLst>
      <p:ext uri="{BB962C8B-B14F-4D97-AF65-F5344CB8AC3E}">
        <p14:creationId xmlns:p14="http://schemas.microsoft.com/office/powerpoint/2010/main" val="9460546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4000" y="504000"/>
            <a:ext cx="7412952" cy="476728"/>
          </a:xfrm>
        </p:spPr>
        <p:txBody>
          <a:bodyPr anchor="t"/>
          <a:lstStyle/>
          <a:p>
            <a:r>
              <a:rPr lang="fi-FI" dirty="0" smtClean="0"/>
              <a:t>Toimiala – Johtokunta / lautakunta</a:t>
            </a:r>
            <a:endParaRPr lang="fi-FI" dirty="0"/>
          </a:p>
        </p:txBody>
      </p:sp>
      <p:sp>
        <p:nvSpPr>
          <p:cNvPr id="7" name="Sisällön paikkamerkki 6"/>
          <p:cNvSpPr txBox="1">
            <a:spLocks/>
          </p:cNvSpPr>
          <p:nvPr/>
        </p:nvSpPr>
        <p:spPr>
          <a:xfrm>
            <a:off x="884912" y="1196752"/>
            <a:ext cx="7865982" cy="4917133"/>
          </a:xfrm>
          <a:prstGeom prst="rect">
            <a:avLst/>
          </a:prstGeom>
        </p:spPr>
        <p:txBody>
          <a:bodyPr vert="horz" lIns="0" tIns="0" rIns="0" bIns="0" rtlCol="0">
            <a:normAutofit/>
          </a:bodyPr>
          <a:lstStyle>
            <a:lvl1pPr marL="0" indent="0" algn="l" defTabSz="914400" rtl="0" eaLnBrk="1" latinLnBrk="0" hangingPunct="1">
              <a:spcBef>
                <a:spcPts val="24"/>
              </a:spcBef>
              <a:buClr>
                <a:srgbClr val="00468B"/>
              </a:buClr>
              <a:buSzPct val="120000"/>
              <a:buFontTx/>
              <a:buNone/>
              <a:defRPr sz="1800" b="1" i="0" kern="1200">
                <a:solidFill>
                  <a:srgbClr val="000000"/>
                </a:solidFill>
                <a:latin typeface="+mn-lt"/>
                <a:ea typeface="+mn-ea"/>
                <a:cs typeface="+mn-cs"/>
              </a:defRPr>
            </a:lvl1pPr>
            <a:lvl2pPr marL="742950" indent="-28575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2pPr>
            <a:lvl3pPr marL="1143000" indent="-22860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3pPr>
            <a:lvl4pPr marL="1600200" indent="-22860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4pPr>
            <a:lvl5pPr marL="2057400" indent="-228600" algn="l" defTabSz="914400" rtl="0" eaLnBrk="1" latinLnBrk="0" hangingPunct="1">
              <a:spcBef>
                <a:spcPct val="20000"/>
              </a:spcBef>
              <a:buClr>
                <a:srgbClr val="298AAD"/>
              </a:buClr>
              <a:buFont typeface="Arial" pitchFamily="34" charset="0"/>
              <a:buChar char="•"/>
              <a:defRPr sz="1800" kern="1200">
                <a:solidFill>
                  <a:srgbClr val="000000"/>
                </a:solidFill>
                <a:latin typeface="+mn-lt"/>
                <a:ea typeface="+mn-ea"/>
                <a:cs typeface="+mn-cs"/>
              </a:defRPr>
            </a:lvl5pPr>
            <a:lvl6pPr marL="25146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rgbClr val="298AAD"/>
              </a:buClr>
              <a:buFont typeface="Arial" pitchFamily="34" charset="0"/>
              <a:buChar char="•"/>
              <a:defRPr sz="1600" kern="1200">
                <a:solidFill>
                  <a:schemeClr val="tx1"/>
                </a:solidFill>
                <a:latin typeface="+mn-lt"/>
                <a:ea typeface="+mn-ea"/>
                <a:cs typeface="+mn-cs"/>
              </a:defRPr>
            </a:lvl9pPr>
          </a:lstStyle>
          <a:p>
            <a:r>
              <a:rPr lang="fi-FI" dirty="0"/>
              <a:t>Keskeiset/merkittävät tapahtumat ja saavutukset vuonna 2015</a:t>
            </a:r>
          </a:p>
          <a:p>
            <a:endParaRPr lang="fi-FI" dirty="0"/>
          </a:p>
          <a:p>
            <a:pPr lvl="1"/>
            <a:r>
              <a:rPr lang="fi-FI" dirty="0"/>
              <a:t> toimielimen merkittävimmät onnistumiset ja saavutukset tai tapahtumat tilikaudella </a:t>
            </a:r>
            <a:endParaRPr lang="fi-FI" dirty="0" smtClean="0"/>
          </a:p>
          <a:p>
            <a:pPr marL="457200" lvl="1" indent="0">
              <a:buNone/>
            </a:pPr>
            <a:endParaRPr lang="fi-FI" dirty="0" smtClean="0"/>
          </a:p>
          <a:p>
            <a:pPr lvl="2"/>
            <a:endParaRPr lang="fi-FI" dirty="0"/>
          </a:p>
          <a:p>
            <a:pPr lvl="1"/>
            <a:endParaRPr lang="fi-FI" dirty="0"/>
          </a:p>
          <a:p>
            <a:pPr lvl="1"/>
            <a:r>
              <a:rPr lang="fi-FI" dirty="0">
                <a:solidFill>
                  <a:srgbClr val="FF0000"/>
                </a:solidFill>
              </a:rPr>
              <a:t>tallennetaan erikseen </a:t>
            </a:r>
            <a:r>
              <a:rPr lang="fi-FI" dirty="0" err="1">
                <a:solidFill>
                  <a:srgbClr val="FF0000"/>
                </a:solidFill>
              </a:rPr>
              <a:t>Dotkuun</a:t>
            </a:r>
            <a:r>
              <a:rPr lang="fi-FI" dirty="0">
                <a:solidFill>
                  <a:srgbClr val="FF0000"/>
                </a:solidFill>
              </a:rPr>
              <a:t> 5.2.2016 </a:t>
            </a:r>
            <a:r>
              <a:rPr lang="fi-FI" dirty="0"/>
              <a:t>mennessä tilinpäätöksen ennakkotietoa varten (ennakkotieto 8.2.2016 kaupunginhallitukselle ja 15.2.2016 kaupunginvaltuustolle)</a:t>
            </a:r>
          </a:p>
          <a:p>
            <a:pPr fontAlgn="base">
              <a:spcAft>
                <a:spcPct val="0"/>
              </a:spcAft>
            </a:pPr>
            <a:endParaRPr lang="fi-FI" dirty="0"/>
          </a:p>
        </p:txBody>
      </p:sp>
    </p:spTree>
    <p:extLst>
      <p:ext uri="{BB962C8B-B14F-4D97-AF65-F5344CB8AC3E}">
        <p14:creationId xmlns:p14="http://schemas.microsoft.com/office/powerpoint/2010/main" val="42525284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4000" y="504000"/>
            <a:ext cx="7412952" cy="548736"/>
          </a:xfrm>
        </p:spPr>
        <p:txBody>
          <a:bodyPr anchor="t"/>
          <a:lstStyle/>
          <a:p>
            <a:r>
              <a:rPr lang="fi-FI" dirty="0" smtClean="0"/>
              <a:t>Talousarvion toteutuminen</a:t>
            </a:r>
            <a:endParaRPr lang="fi-FI" dirty="0"/>
          </a:p>
        </p:txBody>
      </p:sp>
      <p:sp>
        <p:nvSpPr>
          <p:cNvPr id="5" name="Text Placeholder 1"/>
          <p:cNvSpPr txBox="1">
            <a:spLocks/>
          </p:cNvSpPr>
          <p:nvPr/>
        </p:nvSpPr>
        <p:spPr>
          <a:xfrm>
            <a:off x="1403648" y="3663082"/>
            <a:ext cx="6734175" cy="2313930"/>
          </a:xfrm>
          <a:prstGeom prst="rect">
            <a:avLst/>
          </a:prstGeom>
        </p:spPr>
        <p:txBody>
          <a:bodyPr vert="horz" lIns="91440" tIns="45720" rIns="91440" bIns="45720" rtlCol="0">
            <a:noAutofit/>
          </a:bodyPr>
          <a:lstStyle>
            <a:lvl1pPr marL="179388" indent="-179388" algn="l" defTabSz="457200" rtl="0" eaLnBrk="1" latinLnBrk="0" hangingPunct="1">
              <a:lnSpc>
                <a:spcPts val="2100"/>
              </a:lnSpc>
              <a:spcBef>
                <a:spcPts val="0"/>
              </a:spcBef>
              <a:spcAft>
                <a:spcPts val="1200"/>
              </a:spcAft>
              <a:buFont typeface="Arial"/>
              <a:buChar char="•"/>
              <a:defRPr sz="1800" kern="1200">
                <a:solidFill>
                  <a:schemeClr val="tx1"/>
                </a:solidFill>
                <a:latin typeface="Arial"/>
                <a:ea typeface="+mn-ea"/>
                <a:cs typeface="Arial"/>
              </a:defRPr>
            </a:lvl1pPr>
            <a:lvl2pPr marL="540000" indent="-180000" algn="l" defTabSz="457200" rtl="0" eaLnBrk="1" latinLnBrk="0" hangingPunct="1">
              <a:lnSpc>
                <a:spcPts val="2100"/>
              </a:lnSpc>
              <a:spcBef>
                <a:spcPts val="0"/>
              </a:spcBef>
              <a:spcAft>
                <a:spcPts val="1200"/>
              </a:spcAft>
              <a:buFont typeface="Lucida Grande"/>
              <a:buChar char="–"/>
              <a:defRPr sz="1800" kern="1200">
                <a:solidFill>
                  <a:schemeClr val="tx1"/>
                </a:solidFill>
                <a:latin typeface="Arial"/>
                <a:ea typeface="+mn-ea"/>
                <a:cs typeface="Arial"/>
              </a:defRPr>
            </a:lvl2pPr>
            <a:lvl3pPr marL="900000" indent="-180000" algn="l" defTabSz="457200" rtl="0" eaLnBrk="1" latinLnBrk="0" hangingPunct="1">
              <a:lnSpc>
                <a:spcPts val="2100"/>
              </a:lnSpc>
              <a:spcBef>
                <a:spcPts val="0"/>
              </a:spcBef>
              <a:spcAft>
                <a:spcPts val="1200"/>
              </a:spcAft>
              <a:buSzPct val="60000"/>
              <a:buFont typeface="Courier New"/>
              <a:buChar char="o"/>
              <a:defRPr sz="1800" kern="1200">
                <a:solidFill>
                  <a:schemeClr val="tx1"/>
                </a:solidFill>
                <a:latin typeface="Arial"/>
                <a:ea typeface="+mn-ea"/>
                <a:cs typeface="Arial"/>
              </a:defRPr>
            </a:lvl3pPr>
            <a:lvl4pPr marL="1260000" indent="-180000" algn="l" defTabSz="457200" rtl="0" eaLnBrk="1" latinLnBrk="0" hangingPunct="1">
              <a:lnSpc>
                <a:spcPts val="2100"/>
              </a:lnSpc>
              <a:spcBef>
                <a:spcPts val="0"/>
              </a:spcBef>
              <a:spcAft>
                <a:spcPts val="1200"/>
              </a:spcAft>
              <a:buSzPct val="100000"/>
              <a:buFont typeface="Lucida Grande"/>
              <a:buChar char="–"/>
              <a:defRPr sz="1800" kern="1200">
                <a:solidFill>
                  <a:schemeClr val="tx1"/>
                </a:solidFill>
                <a:latin typeface="Arial"/>
                <a:ea typeface="+mn-ea"/>
                <a:cs typeface="Arial"/>
              </a:defRPr>
            </a:lvl4pPr>
            <a:lvl5pPr marL="1620000" indent="-180000" algn="l" defTabSz="457200" rtl="0" eaLnBrk="1" latinLnBrk="0" hangingPunct="1">
              <a:lnSpc>
                <a:spcPts val="2100"/>
              </a:lnSpc>
              <a:spcBef>
                <a:spcPts val="0"/>
              </a:spcBef>
              <a:spcAft>
                <a:spcPts val="1200"/>
              </a:spcAft>
              <a:buFont typeface="Lucida Grande"/>
              <a:buChar char="-"/>
              <a:defRPr sz="1800" kern="1200">
                <a:solidFill>
                  <a:schemeClr val="tx1"/>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fi-FI" dirty="0"/>
              <a:t>Toimintamenojen/-tulojen tai nettomenojen poikkeamat</a:t>
            </a:r>
          </a:p>
          <a:p>
            <a:pPr lvl="1"/>
            <a:r>
              <a:rPr lang="fi-FI" dirty="0" smtClean="0"/>
              <a:t>Ei olennaisia poikkeamia.</a:t>
            </a:r>
            <a:endParaRPr lang="fi-FI" dirty="0"/>
          </a:p>
          <a:p>
            <a:pPr lvl="1"/>
            <a:endParaRPr lang="fi-FI" dirty="0"/>
          </a:p>
          <a:p>
            <a:r>
              <a:rPr lang="fi-FI" dirty="0"/>
              <a:t>Investointiosan menojen/tulojen poikkeamat</a:t>
            </a:r>
          </a:p>
          <a:p>
            <a:pPr lvl="1"/>
            <a:r>
              <a:rPr lang="fi-FI" dirty="0" smtClean="0"/>
              <a:t>-------</a:t>
            </a:r>
            <a:endParaRPr lang="fi-FI" dirty="0"/>
          </a:p>
          <a:p>
            <a:endParaRPr lang="fi-FI"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012" y="1628800"/>
            <a:ext cx="8943975" cy="752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91378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285750" indent="-285750">
              <a:buFont typeface="Arial" panose="020B0604020202020204" pitchFamily="34" charset="0"/>
              <a:buChar char="•"/>
            </a:pPr>
            <a:r>
              <a:rPr lang="fi-FI" dirty="0" smtClean="0"/>
              <a:t>Yleisarvio </a:t>
            </a:r>
            <a:r>
              <a:rPr lang="fi-FI" dirty="0"/>
              <a:t>edelliseen vuoteen verrattuna, tärkeimmät toiminnalliset muutokset ja arvio niiden vaikutuksista talouteen ja henkilötyövoimaan</a:t>
            </a:r>
            <a:r>
              <a:rPr lang="fi-FI" dirty="0" smtClean="0"/>
              <a:t>.</a:t>
            </a:r>
          </a:p>
          <a:p>
            <a:pPr marL="0" indent="0">
              <a:buNone/>
            </a:pPr>
            <a:endParaRPr lang="fi-FI" dirty="0"/>
          </a:p>
          <a:p>
            <a:pPr marL="285750" indent="-285750">
              <a:buFont typeface="Arial" panose="020B0604020202020204" pitchFamily="34" charset="0"/>
              <a:buChar char="•"/>
            </a:pPr>
            <a:r>
              <a:rPr lang="fi-FI" dirty="0" smtClean="0"/>
              <a:t>Maininta </a:t>
            </a:r>
            <a:r>
              <a:rPr lang="fi-FI" dirty="0"/>
              <a:t>toimielimen tilinpäätöksen toteutumiseen sisältyvistä merkittävistä ja kertaluonteisista eristä, joita ei ole voitu huomioida vuoden 2015 talousarviossa tai jotka poikkeavat olennaisesti vuoden 2014 tilinpäätös eristä</a:t>
            </a:r>
            <a:r>
              <a:rPr lang="fi-FI" dirty="0" smtClean="0"/>
              <a:t>.</a:t>
            </a:r>
          </a:p>
          <a:p>
            <a:pPr marL="646362" lvl="1" indent="-285750">
              <a:buFont typeface="Arial" panose="020B0604020202020204" pitchFamily="34" charset="0"/>
              <a:buChar char="•"/>
            </a:pPr>
            <a:r>
              <a:rPr lang="fi-FI" sz="1200" dirty="0" smtClean="0"/>
              <a:t>Kaupunginvaltuusto on 23.3.2015 § 48 päättänyt kaupungin vuoden 2015 talousarvion ja vuosien 2016-2019 taloussuunnitelman valmisteluraamin tarkistamisesta: Tarkastuslautakunnan osalta valtuuston 17.11.2014 § 165 hyväksymään vuoden 2015 talousarvioon (657 000 €) on tehty -176 946 € vähennys. Tarkastuslautakunnan vuoden 2015 tarkistettu talousarvioluku oli 480 000 €. Sama luku on annettu tarkastuslautakunnan tavoiteluvuksi vuosien 2016-2019 taloussuunnitelmaan.</a:t>
            </a:r>
            <a:endParaRPr lang="fi-FI" sz="1200" dirty="0"/>
          </a:p>
          <a:p>
            <a:endParaRPr lang="fi-FI" dirty="0"/>
          </a:p>
        </p:txBody>
      </p:sp>
      <p:sp>
        <p:nvSpPr>
          <p:cNvPr id="3" name="Title 2"/>
          <p:cNvSpPr>
            <a:spLocks noGrp="1"/>
          </p:cNvSpPr>
          <p:nvPr>
            <p:ph type="title"/>
          </p:nvPr>
        </p:nvSpPr>
        <p:spPr>
          <a:xfrm>
            <a:off x="864000" y="504001"/>
            <a:ext cx="8100488" cy="980784"/>
          </a:xfrm>
        </p:spPr>
        <p:txBody>
          <a:bodyPr anchor="t"/>
          <a:lstStyle/>
          <a:p>
            <a:r>
              <a:rPr lang="fi-FI" dirty="0"/>
              <a:t>Olennaiset toiminnalliset ja talouden muutokset edelliseen vuoteen verrattuna</a:t>
            </a:r>
          </a:p>
        </p:txBody>
      </p:sp>
    </p:spTree>
    <p:extLst>
      <p:ext uri="{BB962C8B-B14F-4D97-AF65-F5344CB8AC3E}">
        <p14:creationId xmlns:p14="http://schemas.microsoft.com/office/powerpoint/2010/main" val="38339031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285750" indent="-285750">
              <a:buFont typeface="Arial" panose="020B0604020202020204" pitchFamily="34" charset="0"/>
              <a:buChar char="•"/>
            </a:pPr>
            <a:r>
              <a:rPr lang="fi-FI" dirty="0"/>
              <a:t>Yleisarvio talousarvion vahvistamisen jälkeen tapahtuneista toiminnallisista muutoksista ja niiden vaikutuksista raportointikauden toteutumiseen ja koko talousarviovuoden/tilikauden toteutumiseen</a:t>
            </a:r>
          </a:p>
          <a:p>
            <a:pPr marL="285750" indent="-285750">
              <a:buFont typeface="Arial" panose="020B0604020202020204" pitchFamily="34" charset="0"/>
              <a:buChar char="•"/>
            </a:pPr>
            <a:endParaRPr lang="fi-FI" dirty="0"/>
          </a:p>
          <a:p>
            <a:pPr marL="285750" indent="-285750">
              <a:buFont typeface="Arial" panose="020B0604020202020204" pitchFamily="34" charset="0"/>
              <a:buChar char="•"/>
            </a:pPr>
            <a:r>
              <a:rPr lang="fi-FI" dirty="0"/>
              <a:t>Määrärahan ylitykset ilman erillistä </a:t>
            </a:r>
            <a:r>
              <a:rPr lang="fi-FI" dirty="0" smtClean="0"/>
              <a:t>korotuspäätöstä</a:t>
            </a:r>
          </a:p>
          <a:p>
            <a:pPr marL="0" indent="0">
              <a:buNone/>
            </a:pPr>
            <a:endParaRPr lang="fi-FI" dirty="0"/>
          </a:p>
          <a:p>
            <a:endParaRPr lang="fi-FI" dirty="0"/>
          </a:p>
        </p:txBody>
      </p:sp>
      <p:sp>
        <p:nvSpPr>
          <p:cNvPr id="3" name="Title 2"/>
          <p:cNvSpPr>
            <a:spLocks noGrp="1"/>
          </p:cNvSpPr>
          <p:nvPr>
            <p:ph type="title"/>
          </p:nvPr>
        </p:nvSpPr>
        <p:spPr>
          <a:xfrm>
            <a:off x="864000" y="504000"/>
            <a:ext cx="7412952" cy="998538"/>
          </a:xfrm>
        </p:spPr>
        <p:txBody>
          <a:bodyPr anchor="t"/>
          <a:lstStyle/>
          <a:p>
            <a:r>
              <a:rPr lang="fi-FI" dirty="0"/>
              <a:t>Selvitys toimielimen talousarvion toteutumisesta palvelualueittain</a:t>
            </a:r>
          </a:p>
        </p:txBody>
      </p:sp>
    </p:spTree>
    <p:extLst>
      <p:ext uri="{BB962C8B-B14F-4D97-AF65-F5344CB8AC3E}">
        <p14:creationId xmlns:p14="http://schemas.microsoft.com/office/powerpoint/2010/main" val="3977196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pPr marL="285750" indent="-285750">
              <a:buFont typeface="Arial" panose="020B0604020202020204" pitchFamily="34" charset="0"/>
              <a:buChar char="•"/>
            </a:pPr>
            <a:r>
              <a:rPr lang="fi-FI" dirty="0"/>
              <a:t>Työvoiman käyttö raportoidaan määräaikaan mennessä käytettävissä olevien tietojen perusteella.</a:t>
            </a:r>
          </a:p>
          <a:p>
            <a:pPr marL="0" indent="0">
              <a:buNone/>
            </a:pPr>
            <a:endParaRPr lang="fi-FI" dirty="0"/>
          </a:p>
        </p:txBody>
      </p:sp>
      <p:sp>
        <p:nvSpPr>
          <p:cNvPr id="3" name="Title 2"/>
          <p:cNvSpPr>
            <a:spLocks noGrp="1"/>
          </p:cNvSpPr>
          <p:nvPr>
            <p:ph type="title"/>
          </p:nvPr>
        </p:nvSpPr>
        <p:spPr>
          <a:xfrm>
            <a:off x="864000" y="504000"/>
            <a:ext cx="7412952" cy="998538"/>
          </a:xfrm>
        </p:spPr>
        <p:txBody>
          <a:bodyPr anchor="t"/>
          <a:lstStyle/>
          <a:p>
            <a:r>
              <a:rPr lang="fi-FI" dirty="0" smtClean="0"/>
              <a:t>Työvoiman käyttö</a:t>
            </a:r>
            <a:endParaRPr lang="fi-FI" dirty="0"/>
          </a:p>
        </p:txBody>
      </p:sp>
      <p:graphicFrame>
        <p:nvGraphicFramePr>
          <p:cNvPr id="4" name="Taulukko 3"/>
          <p:cNvGraphicFramePr>
            <a:graphicFrameLocks noGrp="1"/>
          </p:cNvGraphicFramePr>
          <p:nvPr>
            <p:extLst>
              <p:ext uri="{D42A27DB-BD31-4B8C-83A1-F6EECF244321}">
                <p14:modId xmlns:p14="http://schemas.microsoft.com/office/powerpoint/2010/main" val="3203189840"/>
              </p:ext>
            </p:extLst>
          </p:nvPr>
        </p:nvGraphicFramePr>
        <p:xfrm>
          <a:off x="1979712" y="2996952"/>
          <a:ext cx="3543300" cy="2145030"/>
        </p:xfrm>
        <a:graphic>
          <a:graphicData uri="http://schemas.openxmlformats.org/drawingml/2006/table">
            <a:tbl>
              <a:tblPr>
                <a:tableStyleId>{5C22544A-7EE6-4342-B048-85BDC9FD1C3A}</a:tableStyleId>
              </a:tblPr>
              <a:tblGrid>
                <a:gridCol w="2184400"/>
                <a:gridCol w="685800"/>
                <a:gridCol w="673100"/>
              </a:tblGrid>
              <a:tr h="59804">
                <a:tc>
                  <a:txBody>
                    <a:bodyPr/>
                    <a:lstStyle/>
                    <a:p>
                      <a:pPr algn="l" fontAlgn="b"/>
                      <a:r>
                        <a:rPr lang="fi-FI" sz="1200" b="1" u="none" strike="noStrike" dirty="0">
                          <a:effectLst/>
                        </a:rPr>
                        <a:t>Revisiotoimisto</a:t>
                      </a:r>
                      <a:endParaRPr lang="fi-FI" sz="1200" b="1" i="0" u="none" strike="noStrike" dirty="0">
                        <a:solidFill>
                          <a:srgbClr val="000000"/>
                        </a:solidFill>
                        <a:effectLst/>
                        <a:latin typeface="Arial"/>
                      </a:endParaRPr>
                    </a:p>
                  </a:txBody>
                  <a:tcPr marL="9525" marR="9525" marT="9525" marB="0" anchor="b"/>
                </a:tc>
                <a:tc>
                  <a:txBody>
                    <a:bodyPr/>
                    <a:lstStyle/>
                    <a:p>
                      <a:pPr algn="l" fontAlgn="b"/>
                      <a:r>
                        <a:rPr lang="fi-FI" sz="1000" u="none" strike="noStrike">
                          <a:effectLst/>
                        </a:rPr>
                        <a:t> </a:t>
                      </a:r>
                      <a:endParaRPr lang="fi-FI" sz="1000" b="0" i="0" u="none" strike="noStrike">
                        <a:solidFill>
                          <a:srgbClr val="000000"/>
                        </a:solidFill>
                        <a:effectLst/>
                        <a:latin typeface="Arial"/>
                      </a:endParaRPr>
                    </a:p>
                  </a:txBody>
                  <a:tcPr marL="9525" marR="9525" marT="9525" marB="0" anchor="b"/>
                </a:tc>
                <a:tc>
                  <a:txBody>
                    <a:bodyPr/>
                    <a:lstStyle/>
                    <a:p>
                      <a:pPr algn="l" fontAlgn="b"/>
                      <a:r>
                        <a:rPr lang="fi-FI" sz="1000" u="none" strike="noStrike">
                          <a:effectLst/>
                        </a:rPr>
                        <a:t> </a:t>
                      </a:r>
                      <a:endParaRPr lang="fi-FI" sz="1000" b="0" i="0" u="none" strike="noStrike">
                        <a:solidFill>
                          <a:srgbClr val="000000"/>
                        </a:solidFill>
                        <a:effectLst/>
                        <a:latin typeface="Arial"/>
                      </a:endParaRPr>
                    </a:p>
                  </a:txBody>
                  <a:tcPr marL="9525" marR="9525" marT="9525" marB="0" anchor="b"/>
                </a:tc>
              </a:tr>
              <a:tr h="161925">
                <a:tc>
                  <a:txBody>
                    <a:bodyPr/>
                    <a:lstStyle/>
                    <a:p>
                      <a:pPr algn="l" fontAlgn="b"/>
                      <a:r>
                        <a:rPr lang="fi-FI" sz="1000" u="none" strike="noStrike">
                          <a:effectLst/>
                        </a:rPr>
                        <a:t> </a:t>
                      </a:r>
                      <a:endParaRPr lang="fi-FI" sz="1000" b="0" i="0" u="none" strike="noStrike">
                        <a:solidFill>
                          <a:srgbClr val="000000"/>
                        </a:solidFill>
                        <a:effectLst/>
                        <a:latin typeface="Arial"/>
                      </a:endParaRPr>
                    </a:p>
                  </a:txBody>
                  <a:tcPr marL="9525" marR="9525" marT="9525" marB="0" anchor="b"/>
                </a:tc>
                <a:tc>
                  <a:txBody>
                    <a:bodyPr/>
                    <a:lstStyle/>
                    <a:p>
                      <a:pPr algn="l" fontAlgn="b"/>
                      <a:r>
                        <a:rPr lang="fi-FI" sz="1000" u="none" strike="noStrike">
                          <a:effectLst/>
                        </a:rPr>
                        <a:t> </a:t>
                      </a:r>
                      <a:endParaRPr lang="fi-FI" sz="1000" b="0" i="0" u="none" strike="noStrike">
                        <a:solidFill>
                          <a:srgbClr val="000000"/>
                        </a:solidFill>
                        <a:effectLst/>
                        <a:latin typeface="Arial"/>
                      </a:endParaRPr>
                    </a:p>
                  </a:txBody>
                  <a:tcPr marL="9525" marR="9525" marT="9525" marB="0" anchor="b"/>
                </a:tc>
                <a:tc>
                  <a:txBody>
                    <a:bodyPr/>
                    <a:lstStyle/>
                    <a:p>
                      <a:pPr algn="l" fontAlgn="b"/>
                      <a:r>
                        <a:rPr lang="fi-FI" sz="1000" u="none" strike="noStrike">
                          <a:effectLst/>
                        </a:rPr>
                        <a:t> </a:t>
                      </a:r>
                      <a:endParaRPr lang="fi-FI" sz="1000" b="0" i="0" u="none" strike="noStrike">
                        <a:solidFill>
                          <a:srgbClr val="000000"/>
                        </a:solidFill>
                        <a:effectLst/>
                        <a:latin typeface="Arial"/>
                      </a:endParaRPr>
                    </a:p>
                  </a:txBody>
                  <a:tcPr marL="9525" marR="9525" marT="9525" marB="0" anchor="b"/>
                </a:tc>
              </a:tr>
              <a:tr h="171450">
                <a:tc>
                  <a:txBody>
                    <a:bodyPr/>
                    <a:lstStyle/>
                    <a:p>
                      <a:pPr algn="l" fontAlgn="b"/>
                      <a:r>
                        <a:rPr lang="fi-FI" sz="1000" u="none" strike="noStrike" dirty="0">
                          <a:effectLst/>
                        </a:rPr>
                        <a:t>Tammikuu - Joulukuu</a:t>
                      </a:r>
                      <a:endParaRPr lang="fi-FI" sz="1000" b="0" i="0" u="none" strike="noStrike" dirty="0">
                        <a:solidFill>
                          <a:srgbClr val="000000"/>
                        </a:solidFill>
                        <a:effectLst/>
                        <a:latin typeface="Arial"/>
                      </a:endParaRPr>
                    </a:p>
                  </a:txBody>
                  <a:tcPr marL="9525" marR="9525" marT="9525" marB="0" anchor="b"/>
                </a:tc>
                <a:tc>
                  <a:txBody>
                    <a:bodyPr/>
                    <a:lstStyle/>
                    <a:p>
                      <a:pPr algn="ctr" fontAlgn="b"/>
                      <a:r>
                        <a:rPr lang="fi-FI" sz="1000" u="none" strike="noStrike">
                          <a:effectLst/>
                        </a:rPr>
                        <a:t>2014</a:t>
                      </a:r>
                      <a:endParaRPr lang="fi-FI" sz="1000" b="0" i="0" u="none" strike="noStrike">
                        <a:solidFill>
                          <a:srgbClr val="000000"/>
                        </a:solidFill>
                        <a:effectLst/>
                        <a:latin typeface="Arial"/>
                      </a:endParaRPr>
                    </a:p>
                  </a:txBody>
                  <a:tcPr marL="9525" marR="9525" marT="9525" marB="0" anchor="b"/>
                </a:tc>
                <a:tc>
                  <a:txBody>
                    <a:bodyPr/>
                    <a:lstStyle/>
                    <a:p>
                      <a:pPr algn="ctr" fontAlgn="b"/>
                      <a:r>
                        <a:rPr lang="fi-FI" sz="1000" u="none" strike="noStrike" dirty="0">
                          <a:effectLst/>
                        </a:rPr>
                        <a:t>2015</a:t>
                      </a:r>
                      <a:endParaRPr lang="fi-FI" sz="1000" b="0" i="0" u="none" strike="noStrike" dirty="0">
                        <a:solidFill>
                          <a:srgbClr val="000000"/>
                        </a:solidFill>
                        <a:effectLst/>
                        <a:latin typeface="Arial"/>
                      </a:endParaRPr>
                    </a:p>
                  </a:txBody>
                  <a:tcPr marL="9525" marR="9525" marT="9525" marB="0" anchor="b"/>
                </a:tc>
              </a:tr>
              <a:tr h="161925">
                <a:tc>
                  <a:txBody>
                    <a:bodyPr/>
                    <a:lstStyle/>
                    <a:p>
                      <a:pPr algn="l" fontAlgn="b"/>
                      <a:r>
                        <a:rPr lang="fi-FI" sz="1000" u="none" strike="noStrike" dirty="0">
                          <a:effectLst/>
                        </a:rPr>
                        <a:t>Työvoiman käyttö / </a:t>
                      </a:r>
                      <a:r>
                        <a:rPr lang="fi-FI" sz="1000" u="none" strike="noStrike" dirty="0" err="1">
                          <a:effectLst/>
                        </a:rPr>
                        <a:t>htv</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a:effectLst/>
                        </a:rPr>
                        <a:t>4,9</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4,8</a:t>
                      </a:r>
                      <a:endParaRPr lang="fi-FI" sz="1000" b="0" i="0" u="none" strike="noStrike">
                        <a:solidFill>
                          <a:srgbClr val="000000"/>
                        </a:solidFill>
                        <a:effectLst/>
                        <a:latin typeface="Arial"/>
                      </a:endParaRPr>
                    </a:p>
                  </a:txBody>
                  <a:tcPr marL="9525" marR="9525" marT="9525" marB="0" anchor="b"/>
                </a:tc>
              </a:tr>
              <a:tr h="161925">
                <a:tc>
                  <a:txBody>
                    <a:bodyPr/>
                    <a:lstStyle/>
                    <a:p>
                      <a:pPr algn="l" fontAlgn="b"/>
                      <a:r>
                        <a:rPr lang="fi-FI" sz="1000" u="none" strike="noStrike" dirty="0">
                          <a:effectLst/>
                        </a:rPr>
                        <a:t>Vakituisten osuus %</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a:effectLst/>
                        </a:rPr>
                        <a:t>100,0</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100,0</a:t>
                      </a:r>
                      <a:endParaRPr lang="fi-FI" sz="1000" b="0" i="0" u="none" strike="noStrike">
                        <a:solidFill>
                          <a:srgbClr val="000000"/>
                        </a:solidFill>
                        <a:effectLst/>
                        <a:latin typeface="Arial"/>
                      </a:endParaRPr>
                    </a:p>
                  </a:txBody>
                  <a:tcPr marL="9525" marR="9525" marT="9525" marB="0" anchor="b"/>
                </a:tc>
              </a:tr>
              <a:tr h="161925">
                <a:tc>
                  <a:txBody>
                    <a:bodyPr/>
                    <a:lstStyle/>
                    <a:p>
                      <a:pPr algn="l" fontAlgn="b"/>
                      <a:r>
                        <a:rPr lang="fi-FI" sz="1000" u="none" strike="noStrike" dirty="0">
                          <a:effectLst/>
                        </a:rPr>
                        <a:t>Avoimen vakanssin hoitajien osuus %</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a:effectLst/>
                        </a:rPr>
                        <a:t>-</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a:t>
                      </a:r>
                      <a:endParaRPr lang="fi-FI" sz="1000" b="0" i="0" u="none" strike="noStrike">
                        <a:solidFill>
                          <a:srgbClr val="000000"/>
                        </a:solidFill>
                        <a:effectLst/>
                        <a:latin typeface="Arial"/>
                      </a:endParaRPr>
                    </a:p>
                  </a:txBody>
                  <a:tcPr marL="9525" marR="9525" marT="9525" marB="0" anchor="b"/>
                </a:tc>
              </a:tr>
              <a:tr h="161925">
                <a:tc>
                  <a:txBody>
                    <a:bodyPr/>
                    <a:lstStyle/>
                    <a:p>
                      <a:pPr algn="l" fontAlgn="b"/>
                      <a:r>
                        <a:rPr lang="fi-FI" sz="1000" u="none" strike="noStrike" dirty="0">
                          <a:effectLst/>
                        </a:rPr>
                        <a:t>Sijaisten osuus %</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a:effectLst/>
                        </a:rPr>
                        <a:t>-</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a:t>
                      </a:r>
                      <a:endParaRPr lang="fi-FI" sz="1000" b="0" i="0" u="none" strike="noStrike">
                        <a:solidFill>
                          <a:srgbClr val="000000"/>
                        </a:solidFill>
                        <a:effectLst/>
                        <a:latin typeface="Arial"/>
                      </a:endParaRPr>
                    </a:p>
                  </a:txBody>
                  <a:tcPr marL="9525" marR="9525" marT="9525" marB="0" anchor="b"/>
                </a:tc>
              </a:tr>
              <a:tr h="161925">
                <a:tc>
                  <a:txBody>
                    <a:bodyPr/>
                    <a:lstStyle/>
                    <a:p>
                      <a:pPr algn="l" fontAlgn="b"/>
                      <a:r>
                        <a:rPr lang="fi-FI" sz="1000" u="none" strike="noStrike" dirty="0">
                          <a:effectLst/>
                        </a:rPr>
                        <a:t>Tilapäisten määräaikaisten osuus %</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dirty="0">
                          <a:effectLst/>
                        </a:rPr>
                        <a:t>-</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a:effectLst/>
                        </a:rPr>
                        <a:t>-</a:t>
                      </a:r>
                      <a:endParaRPr lang="fi-FI" sz="1000" b="0" i="0" u="none" strike="noStrike">
                        <a:solidFill>
                          <a:srgbClr val="000000"/>
                        </a:solidFill>
                        <a:effectLst/>
                        <a:latin typeface="Arial"/>
                      </a:endParaRPr>
                    </a:p>
                  </a:txBody>
                  <a:tcPr marL="9525" marR="9525" marT="9525" marB="0" anchor="b"/>
                </a:tc>
              </a:tr>
              <a:tr h="161925">
                <a:tc>
                  <a:txBody>
                    <a:bodyPr/>
                    <a:lstStyle/>
                    <a:p>
                      <a:pPr algn="l" fontAlgn="b"/>
                      <a:r>
                        <a:rPr lang="fi-FI" sz="1000" u="none" strike="noStrike">
                          <a:effectLst/>
                        </a:rPr>
                        <a:t>Sairauspoissaolot %</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dirty="0">
                          <a:effectLst/>
                        </a:rPr>
                        <a:t>1,2</a:t>
                      </a:r>
                      <a:endParaRPr lang="fi-FI" sz="1000" b="0" i="0" u="none" strike="noStrike" dirty="0">
                        <a:solidFill>
                          <a:srgbClr val="000000"/>
                        </a:solidFill>
                        <a:effectLst/>
                        <a:latin typeface="Arial"/>
                      </a:endParaRPr>
                    </a:p>
                  </a:txBody>
                  <a:tcPr marL="9525" marR="9525" marT="9525" marB="0" anchor="b"/>
                </a:tc>
                <a:tc>
                  <a:txBody>
                    <a:bodyPr/>
                    <a:lstStyle/>
                    <a:p>
                      <a:pPr algn="r" fontAlgn="b"/>
                      <a:r>
                        <a:rPr lang="fi-FI" sz="1000" u="none" strike="noStrike" dirty="0" smtClean="0">
                          <a:effectLst/>
                        </a:rPr>
                        <a:t>12,1</a:t>
                      </a:r>
                      <a:endParaRPr lang="fi-FI" sz="1000" b="0" i="0" u="none" strike="noStrike" dirty="0">
                        <a:solidFill>
                          <a:srgbClr val="000000"/>
                        </a:solidFill>
                        <a:effectLst/>
                        <a:latin typeface="Arial"/>
                      </a:endParaRPr>
                    </a:p>
                  </a:txBody>
                  <a:tcPr marL="9525" marR="9525" marT="9525" marB="0" anchor="b"/>
                </a:tc>
              </a:tr>
              <a:tr h="161925">
                <a:tc>
                  <a:txBody>
                    <a:bodyPr/>
                    <a:lstStyle/>
                    <a:p>
                      <a:pPr algn="l" fontAlgn="b"/>
                      <a:r>
                        <a:rPr lang="fi-FI" sz="1000" u="none" strike="noStrike">
                          <a:effectLst/>
                        </a:rPr>
                        <a:t>Tapaturmapoissaolot %</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0,00 </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dirty="0">
                          <a:effectLst/>
                        </a:rPr>
                        <a:t>0,00 </a:t>
                      </a:r>
                      <a:endParaRPr lang="fi-FI" sz="1000" b="0" i="0" u="none" strike="noStrike" dirty="0">
                        <a:solidFill>
                          <a:srgbClr val="000000"/>
                        </a:solidFill>
                        <a:effectLst/>
                        <a:latin typeface="Arial"/>
                      </a:endParaRPr>
                    </a:p>
                  </a:txBody>
                  <a:tcPr marL="9525" marR="9525" marT="9525" marB="0" anchor="b"/>
                </a:tc>
              </a:tr>
              <a:tr h="161925">
                <a:tc>
                  <a:txBody>
                    <a:bodyPr/>
                    <a:lstStyle/>
                    <a:p>
                      <a:pPr algn="l" fontAlgn="b"/>
                      <a:r>
                        <a:rPr lang="fi-FI" sz="1000" u="none" strike="noStrike">
                          <a:effectLst/>
                        </a:rPr>
                        <a:t>Työpanos</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4,1</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dirty="0">
                          <a:effectLst/>
                        </a:rPr>
                        <a:t>3,5</a:t>
                      </a:r>
                      <a:endParaRPr lang="fi-FI" sz="1000" b="0" i="0" u="none" strike="noStrike" dirty="0">
                        <a:solidFill>
                          <a:srgbClr val="000000"/>
                        </a:solidFill>
                        <a:effectLst/>
                        <a:latin typeface="Arial"/>
                      </a:endParaRPr>
                    </a:p>
                  </a:txBody>
                  <a:tcPr marL="9525" marR="9525" marT="9525" marB="0" anchor="b"/>
                </a:tc>
              </a:tr>
              <a:tr h="161925">
                <a:tc>
                  <a:txBody>
                    <a:bodyPr/>
                    <a:lstStyle/>
                    <a:p>
                      <a:pPr algn="l" fontAlgn="b"/>
                      <a:r>
                        <a:rPr lang="fi-FI" sz="1000" u="none" strike="noStrike">
                          <a:effectLst/>
                        </a:rPr>
                        <a:t>Työpanoksen osuus työvoimasta</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83,7</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dirty="0">
                          <a:effectLst/>
                        </a:rPr>
                        <a:t>72,9</a:t>
                      </a:r>
                      <a:endParaRPr lang="fi-FI" sz="1000" b="0" i="0" u="none" strike="noStrike" dirty="0">
                        <a:solidFill>
                          <a:srgbClr val="000000"/>
                        </a:solidFill>
                        <a:effectLst/>
                        <a:latin typeface="Arial"/>
                      </a:endParaRPr>
                    </a:p>
                  </a:txBody>
                  <a:tcPr marL="9525" marR="9525" marT="9525" marB="0" anchor="b"/>
                </a:tc>
              </a:tr>
              <a:tr h="161925">
                <a:tc>
                  <a:txBody>
                    <a:bodyPr/>
                    <a:lstStyle/>
                    <a:p>
                      <a:pPr algn="l" fontAlgn="b"/>
                      <a:r>
                        <a:rPr lang="fi-FI" sz="1000" u="none" strike="noStrike">
                          <a:effectLst/>
                        </a:rPr>
                        <a:t>Sijaistus %</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a:effectLst/>
                        </a:rPr>
                        <a:t>-</a:t>
                      </a:r>
                      <a:endParaRPr lang="fi-FI" sz="1000" b="0" i="0" u="none" strike="noStrike">
                        <a:solidFill>
                          <a:srgbClr val="000000"/>
                        </a:solidFill>
                        <a:effectLst/>
                        <a:latin typeface="Arial"/>
                      </a:endParaRPr>
                    </a:p>
                  </a:txBody>
                  <a:tcPr marL="9525" marR="9525" marT="9525" marB="0" anchor="b"/>
                </a:tc>
                <a:tc>
                  <a:txBody>
                    <a:bodyPr/>
                    <a:lstStyle/>
                    <a:p>
                      <a:pPr algn="r" fontAlgn="b"/>
                      <a:r>
                        <a:rPr lang="fi-FI" sz="1000" u="none" strike="noStrike" dirty="0">
                          <a:effectLst/>
                        </a:rPr>
                        <a:t>-</a:t>
                      </a:r>
                      <a:endParaRPr lang="fi-FI" sz="1000" b="0" i="0" u="none" strike="noStrike" dirty="0">
                        <a:solidFill>
                          <a:srgbClr val="000000"/>
                        </a:solidFill>
                        <a:effectLst/>
                        <a:latin typeface="Arial"/>
                      </a:endParaRPr>
                    </a:p>
                  </a:txBody>
                  <a:tcPr marL="9525" marR="9525" marT="9525" marB="0" anchor="b"/>
                </a:tc>
              </a:tr>
            </a:tbl>
          </a:graphicData>
        </a:graphic>
      </p:graphicFrame>
    </p:spTree>
    <p:extLst>
      <p:ext uri="{BB962C8B-B14F-4D97-AF65-F5344CB8AC3E}">
        <p14:creationId xmlns:p14="http://schemas.microsoft.com/office/powerpoint/2010/main" val="10861011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fi-FI" dirty="0"/>
              <a:t>Selvitys hyväksyttyjen toimenpiteiden etenemisestä.</a:t>
            </a:r>
          </a:p>
          <a:p>
            <a:endParaRPr lang="fi-FI" dirty="0"/>
          </a:p>
          <a:p>
            <a:r>
              <a:rPr lang="fi-FI" dirty="0"/>
              <a:t>Selvityksen tulee olla tiivis ja sen tulee painottua toimenpiteisiin, joiden mahdollisella poikkeamalla on suuri vaikutus kaupungin toimintaan ja talouteen. Tarkemmat toimenpidekohtaiset selvitykset tehdään koontitaulukkoon aiemmin mainittujen ohjeiden mukaisesti (Uudistamisohjelman toimenpiteiden seuranta-taulukko).</a:t>
            </a:r>
          </a:p>
          <a:p>
            <a:endParaRPr lang="fi-FI" dirty="0"/>
          </a:p>
        </p:txBody>
      </p:sp>
      <p:sp>
        <p:nvSpPr>
          <p:cNvPr id="3" name="Title 2"/>
          <p:cNvSpPr>
            <a:spLocks noGrp="1"/>
          </p:cNvSpPr>
          <p:nvPr>
            <p:ph type="title"/>
          </p:nvPr>
        </p:nvSpPr>
        <p:spPr>
          <a:xfrm>
            <a:off x="539552" y="504000"/>
            <a:ext cx="8496944" cy="998538"/>
          </a:xfrm>
        </p:spPr>
        <p:txBody>
          <a:bodyPr anchor="t"/>
          <a:lstStyle/>
          <a:p>
            <a:r>
              <a:rPr lang="fi-FI" dirty="0"/>
              <a:t>Uudistamisohjelman 2014-2016 </a:t>
            </a:r>
            <a:r>
              <a:rPr lang="fi-FI" dirty="0" smtClean="0"/>
              <a:t>eteneminen</a:t>
            </a:r>
            <a:endParaRPr lang="fi-FI" dirty="0"/>
          </a:p>
        </p:txBody>
      </p:sp>
    </p:spTree>
    <p:extLst>
      <p:ext uri="{BB962C8B-B14F-4D97-AF65-F5344CB8AC3E}">
        <p14:creationId xmlns:p14="http://schemas.microsoft.com/office/powerpoint/2010/main" val="4158132493"/>
      </p:ext>
    </p:extLst>
  </p:cSld>
  <p:clrMapOvr>
    <a:masterClrMapping/>
  </p:clrMapOvr>
  <p:timing>
    <p:tnLst>
      <p:par>
        <p:cTn id="1" dur="indefinite" restart="never" nodeType="tmRoot"/>
      </p:par>
    </p:tnLst>
  </p:timing>
</p:sld>
</file>

<file path=ppt/theme/theme1.xml><?xml version="1.0" encoding="utf-8"?>
<a:theme xmlns:a="http://schemas.openxmlformats.org/drawingml/2006/main" name="Värilliset">
  <a:themeElements>
    <a:clrScheme name="Custom 59">
      <a:dk1>
        <a:sysClr val="windowText" lastClr="000000"/>
      </a:dk1>
      <a:lt1>
        <a:sysClr val="window" lastClr="FFFFFF"/>
      </a:lt1>
      <a:dk2>
        <a:srgbClr val="1F497D"/>
      </a:dk2>
      <a:lt2>
        <a:srgbClr val="EEECE1"/>
      </a:lt2>
      <a:accent1>
        <a:srgbClr val="46BEEB"/>
      </a:accent1>
      <a:accent2>
        <a:srgbClr val="408FBB"/>
      </a:accent2>
      <a:accent3>
        <a:srgbClr val="BDDEF8"/>
      </a:accent3>
      <a:accent4>
        <a:srgbClr val="4B4B4A"/>
      </a:accent4>
      <a:accent5>
        <a:srgbClr val="E30C6E"/>
      </a:accent5>
      <a:accent6>
        <a:srgbClr val="FFC233"/>
      </a:accent6>
      <a:hlink>
        <a:srgbClr val="46BFEA"/>
      </a:hlink>
      <a:folHlink>
        <a:srgbClr val="408FB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URKU_PPT_4-3">
  <a:themeElements>
    <a:clrScheme name="Custom 57">
      <a:dk1>
        <a:sysClr val="windowText" lastClr="000000"/>
      </a:dk1>
      <a:lt1>
        <a:sysClr val="window" lastClr="FFFFFF"/>
      </a:lt1>
      <a:dk2>
        <a:srgbClr val="1F497D"/>
      </a:dk2>
      <a:lt2>
        <a:srgbClr val="EEECE1"/>
      </a:lt2>
      <a:accent1>
        <a:srgbClr val="46BFEA"/>
      </a:accent1>
      <a:accent2>
        <a:srgbClr val="408FBB"/>
      </a:accent2>
      <a:accent3>
        <a:srgbClr val="BDDEF8"/>
      </a:accent3>
      <a:accent4>
        <a:srgbClr val="4B4B4A"/>
      </a:accent4>
      <a:accent5>
        <a:srgbClr val="E30C6E"/>
      </a:accent5>
      <a:accent6>
        <a:srgbClr val="FFC233"/>
      </a:accent6>
      <a:hlink>
        <a:srgbClr val="46BFEA"/>
      </a:hlink>
      <a:folHlink>
        <a:srgbClr val="408FBB"/>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ema">
  <a:themeElements>
    <a:clrScheme name="Turun kaupunki">
      <a:dk1>
        <a:sysClr val="windowText" lastClr="000000"/>
      </a:dk1>
      <a:lt1>
        <a:sysClr val="window" lastClr="FFFFFF"/>
      </a:lt1>
      <a:dk2>
        <a:srgbClr val="298AAD"/>
      </a:dk2>
      <a:lt2>
        <a:srgbClr val="EEECE1"/>
      </a:lt2>
      <a:accent1>
        <a:srgbClr val="00468B"/>
      </a:accent1>
      <a:accent2>
        <a:srgbClr val="FFB92F"/>
      </a:accent2>
      <a:accent3>
        <a:srgbClr val="B61130"/>
      </a:accent3>
      <a:accent4>
        <a:srgbClr val="FC670D"/>
      </a:accent4>
      <a:accent5>
        <a:srgbClr val="298AAD"/>
      </a:accent5>
      <a:accent6>
        <a:srgbClr val="2C9024"/>
      </a:accent6>
      <a:hlink>
        <a:srgbClr val="0000FF"/>
      </a:hlink>
      <a:folHlink>
        <a:srgbClr val="800080"/>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eema">
  <a:themeElements>
    <a:clrScheme name="Turun kaupunki">
      <a:dk1>
        <a:sysClr val="windowText" lastClr="000000"/>
      </a:dk1>
      <a:lt1>
        <a:sysClr val="window" lastClr="FFFFFF"/>
      </a:lt1>
      <a:dk2>
        <a:srgbClr val="298AAD"/>
      </a:dk2>
      <a:lt2>
        <a:srgbClr val="EEECE1"/>
      </a:lt2>
      <a:accent1>
        <a:srgbClr val="00468B"/>
      </a:accent1>
      <a:accent2>
        <a:srgbClr val="FFB92F"/>
      </a:accent2>
      <a:accent3>
        <a:srgbClr val="B61130"/>
      </a:accent3>
      <a:accent4>
        <a:srgbClr val="FC670D"/>
      </a:accent4>
      <a:accent5>
        <a:srgbClr val="298AAD"/>
      </a:accent5>
      <a:accent6>
        <a:srgbClr val="2C9024"/>
      </a:accent6>
      <a:hlink>
        <a:srgbClr val="0000FF"/>
      </a:hlink>
      <a:folHlink>
        <a:srgbClr val="800080"/>
      </a:folHlink>
    </a:clrScheme>
    <a:fontScheme name="Turun kaupunk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03131df-fdca-4f96-b491-cb071e0af91d">
      <Value>4</Value>
      <Value>3</Value>
      <Value>2</Value>
      <Value>1</Value>
      <Value>55</Value>
    </TaxCatchAll>
    <f6425a5d6274420ba12265519cac2494 xmlns="b03131df-fdca-4f96-b491-cb071e0af91d">
      <Terms xmlns="http://schemas.microsoft.com/office/infopath/2007/PartnerControls">
        <TermInfo xmlns="http://schemas.microsoft.com/office/infopath/2007/PartnerControls">
          <TermName xmlns="http://schemas.microsoft.com/office/infopath/2007/PartnerControls">Tilinpäätös</TermName>
          <TermId xmlns="http://schemas.microsoft.com/office/infopath/2007/PartnerControls">fd244a5f-9824-4e30-af97-cbc2447323a5</TermId>
        </TermInfo>
      </Terms>
    </f6425a5d6274420ba12265519cac2494>
    <_Julkisuus_ xmlns="b03131df-fdca-4f96-b491-cb071e0af91d">Julkinen</_Julkisuus_>
    <Kuvaus_x0020_ xmlns="b03131df-fdca-4f96-b491-cb071e0af91d" xsi:nil="true"/>
    <_kuvaus xmlns="b03131df-fdca-4f96-b491-cb071e0af91d" xsi:nil="true"/>
    <Toimiala xmlns="bbe3ceab-8453-4cb0-be2b-ca33a73298f1">Konsernihallinto</Toimiala>
    <Lautakunta xmlns="bbe3ceab-8453-4cb0-be2b-ca33a73298f1" xsi:nil="true"/>
  </documentManagement>
</p:properties>
</file>

<file path=customXml/item2.xml><?xml version="1.0" encoding="utf-8"?>
<?mso-contentType ?>
<spe:Receivers xmlns:spe="http://schemas.microsoft.com/sharepoint/event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Teksti Turku" ma:contentTypeID="0x010100BABE01DC4AF04CBC98B987127D9FC69A080019DB1BC4F7F53B45A425F468A71338EE" ma:contentTypeVersion="120" ma:contentTypeDescription="Luo uusi asiakirja." ma:contentTypeScope="" ma:versionID="1f60e508d1395a3aa40dbd0e6fc1d193">
  <xsd:schema xmlns:xsd="http://www.w3.org/2001/XMLSchema" xmlns:xs="http://www.w3.org/2001/XMLSchema" xmlns:p="http://schemas.microsoft.com/office/2006/metadata/properties" xmlns:ns2="b03131df-fdca-4f96-b491-cb071e0af91d" xmlns:ns3="b7caa62b-7ad8-4ac0-91e3-d215c04b2f01" xmlns:ns4="bbe3ceab-8453-4cb0-be2b-ca33a73298f1" targetNamespace="http://schemas.microsoft.com/office/2006/metadata/properties" ma:root="true" ma:fieldsID="b29f15e04defa695972cc09e5d91acce" ns2:_="" ns3:_="" ns4:_="">
    <xsd:import namespace="b03131df-fdca-4f96-b491-cb071e0af91d"/>
    <xsd:import namespace="b7caa62b-7ad8-4ac0-91e3-d215c04b2f01"/>
    <xsd:import namespace="bbe3ceab-8453-4cb0-be2b-ca33a73298f1"/>
    <xsd:element name="properties">
      <xsd:complexType>
        <xsd:sequence>
          <xsd:element name="documentManagement">
            <xsd:complexType>
              <xsd:all>
                <xsd:element ref="ns2:_Julkisuus_" minOccurs="0"/>
                <xsd:element ref="ns3:_dlc_DocId" minOccurs="0"/>
                <xsd:element ref="ns3:_dlc_DocIdUrl" minOccurs="0"/>
                <xsd:element ref="ns3:_dlc_DocIdPersistId" minOccurs="0"/>
                <xsd:element ref="ns2:f6425a5d6274420ba12265519cac2494" minOccurs="0"/>
                <xsd:element ref="ns2:TaxCatchAll" minOccurs="0"/>
                <xsd:element ref="ns2:TaxCatchAllLabel" minOccurs="0"/>
                <xsd:element ref="ns2:Kuvaus_x0020_" minOccurs="0"/>
                <xsd:element ref="ns4:Toimiala"/>
                <xsd:element ref="ns4:Lautakunta" minOccurs="0"/>
                <xsd:element ref="ns2:_kuva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3131df-fdca-4f96-b491-cb071e0af91d" elementFormDefault="qualified">
    <xsd:import namespace="http://schemas.microsoft.com/office/2006/documentManagement/types"/>
    <xsd:import namespace="http://schemas.microsoft.com/office/infopath/2007/PartnerControls"/>
    <xsd:element name="_Julkisuus_" ma:index="1" nillable="true" ma:displayName="Julkisuus" ma:default="Julkinen" ma:format="Dropdown" ma:internalName="_Julkisuus_">
      <xsd:simpleType>
        <xsd:restriction base="dms:Choice">
          <xsd:enumeration value="Julkinen"/>
          <xsd:enumeration value="Salassa pidettävä"/>
        </xsd:restriction>
      </xsd:simpleType>
    </xsd:element>
    <xsd:element name="f6425a5d6274420ba12265519cac2494" ma:index="11" ma:taxonomy="true" ma:internalName="f6425a5d6274420ba12265519cac2494" ma:taxonomyFieldName="_Tekstin_x0020_tyyppi" ma:displayName="Tekstin tyyppi" ma:default="" ma:fieldId="{f6425a5d-6274-420b-a122-65519cac2494}" ma:sspId="6948e327-c22f-45f3-ba73-76ec8822dedd" ma:termSetId="11208e52-d581-4242-bb75-ee5be9a4985f" ma:anchorId="00000000-0000-0000-0000-000000000000" ma:open="false" ma:isKeyword="false">
      <xsd:complexType>
        <xsd:sequence>
          <xsd:element ref="pc:Terms" minOccurs="0" maxOccurs="1"/>
        </xsd:sequence>
      </xsd:complexType>
    </xsd:element>
    <xsd:element name="TaxCatchAll" ma:index="12" nillable="true" ma:displayName="Taxonomy Catch All Column" ma:description="" ma:hidden="true" ma:list="{d685d71d-1d2d-45e9-a202-260c50b74023}" ma:internalName="TaxCatchAll" ma:showField="CatchAllData" ma:web="7a112db0-4ab2-47df-9bd4-197c83270bb4">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description="" ma:hidden="true" ma:list="{d685d71d-1d2d-45e9-a202-260c50b74023}" ma:internalName="TaxCatchAllLabel" ma:readOnly="true" ma:showField="CatchAllDataLabel" ma:web="7a112db0-4ab2-47df-9bd4-197c83270bb4">
      <xsd:complexType>
        <xsd:complexContent>
          <xsd:extension base="dms:MultiChoiceLookup">
            <xsd:sequence>
              <xsd:element name="Value" type="dms:Lookup" maxOccurs="unbounded" minOccurs="0" nillable="true"/>
            </xsd:sequence>
          </xsd:extension>
        </xsd:complexContent>
      </xsd:complexType>
    </xsd:element>
    <xsd:element name="Kuvaus_x0020_" ma:index="17" nillable="true" ma:displayName="Kuvaus" ma:internalName="Kuvaus_x0020_" ma:readOnly="false">
      <xsd:simpleType>
        <xsd:restriction base="dms:Note">
          <xsd:maxLength value="255"/>
        </xsd:restriction>
      </xsd:simpleType>
    </xsd:element>
    <xsd:element name="_kuvaus" ma:index="20" nillable="true" ma:displayName="Kuvaus" ma:internalName="_kuvaus">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caa62b-7ad8-4ac0-91e3-d215c04b2f01" elementFormDefault="qualified">
    <xsd:import namespace="http://schemas.microsoft.com/office/2006/documentManagement/types"/>
    <xsd:import namespace="http://schemas.microsoft.com/office/infopath/2007/PartnerControls"/>
    <xsd:element name="_dlc_DocId" ma:index="7" nillable="true" ma:displayName="Tiedostotunnisteen arvo" ma:description="Tälle kohteelle määritetyn tiedostotunnisteen arvo." ma:internalName="_dlc_DocId" ma:readOnly="true">
      <xsd:simpleType>
        <xsd:restriction base="dms:Text"/>
      </xsd:simpleType>
    </xsd:element>
    <xsd:element name="_dlc_DocIdUrl" ma:index="8" nillable="true" ma:displayName="Tiedostotunniste" ma:description="Tämän tiedoston pysyvä linkki."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9" nillable="true" ma:displayName="Pysyvä tunniste" ma:description="Tunniste säilytetään lisättäessä."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be3ceab-8453-4cb0-be2b-ca33a73298f1" elementFormDefault="qualified">
    <xsd:import namespace="http://schemas.microsoft.com/office/2006/documentManagement/types"/>
    <xsd:import namespace="http://schemas.microsoft.com/office/infopath/2007/PartnerControls"/>
    <xsd:element name="Toimiala" ma:index="18" ma:displayName="Toimiala" ma:format="Dropdown" ma:internalName="Toimiala">
      <xsd:simpleType>
        <xsd:restriction base="dms:Choice">
          <xsd:enumeration value="Hyvinvointitoimiala"/>
          <xsd:enumeration value="Kiinteistötoimiala"/>
          <xsd:enumeration value="Konsernihallinto"/>
          <xsd:enumeration value="Sivistystoimiala"/>
          <xsd:enumeration value="Vapaa-aikatoimiala"/>
          <xsd:enumeration value="Ympäristötoimiala"/>
        </xsd:restriction>
      </xsd:simpleType>
    </xsd:element>
    <xsd:element name="Lautakunta" ma:index="19" nillable="true" ma:displayName="Lautakunta" ma:format="Dropdown" ma:internalName="Lautakunta">
      <xsd:simpleType>
        <xsd:restriction base="dms:Choice">
          <xsd:enumeration value="Kasvatus- ja opetuslautakunta"/>
          <xsd:enumeration value="Kaupunkisuunnittelu- ja ympäristölautakunta"/>
          <xsd:enumeration value="Kiinteistöliikelaitos"/>
          <xsd:enumeration value="Kulttuurilautakunta"/>
          <xsd:enumeration value="Liikuntalautakunta"/>
          <xsd:enumeration value="Nuorisolautakunta"/>
          <xsd:enumeration value="Rakennuslautakunta"/>
          <xsd:enumeration value="Sosiaali- ja terveyslautakunta"/>
          <xsd:enumeration value="Turun kaupunkiseudun joukkoliikennelautakunta"/>
          <xsd:enumeration value="Turun kaupunkiseudun jätehuoltolautakunta"/>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Sisältölaji"/>
        <xsd:element ref="dc:title" minOccurs="0" maxOccurs="1"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haredContentType xmlns="Microsoft.SharePoint.Taxonomy.ContentTypeSync" SourceId="6948e327-c22f-45f3-ba73-76ec8822dedd" ContentTypeId="0x010100BABE01DC4AF04CBC98B987127D9FC69A08" PreviousValue="false"/>
</file>

<file path=customXml/itemProps1.xml><?xml version="1.0" encoding="utf-8"?>
<ds:datastoreItem xmlns:ds="http://schemas.openxmlformats.org/officeDocument/2006/customXml" ds:itemID="{A1171158-C54A-4C94-9F22-9340ADE26103}">
  <ds:schemaRefs>
    <ds:schemaRef ds:uri="http://purl.org/dc/dcmitype/"/>
    <ds:schemaRef ds:uri="http://purl.org/dc/elements/1.1/"/>
    <ds:schemaRef ds:uri="http://purl.org/dc/terms/"/>
    <ds:schemaRef ds:uri="http://www.w3.org/XML/1998/namespace"/>
    <ds:schemaRef ds:uri="http://schemas.microsoft.com/office/2006/documentManagement/types"/>
    <ds:schemaRef ds:uri="b03131df-fdca-4f96-b491-cb071e0af91d"/>
    <ds:schemaRef ds:uri="http://schemas.microsoft.com/office/2006/metadata/properties"/>
    <ds:schemaRef ds:uri="http://schemas.openxmlformats.org/package/2006/metadata/core-properties"/>
    <ds:schemaRef ds:uri="http://schemas.microsoft.com/office/infopath/2007/PartnerControls"/>
    <ds:schemaRef ds:uri="bbe3ceab-8453-4cb0-be2b-ca33a73298f1"/>
    <ds:schemaRef ds:uri="b7caa62b-7ad8-4ac0-91e3-d215c04b2f01"/>
  </ds:schemaRefs>
</ds:datastoreItem>
</file>

<file path=customXml/itemProps2.xml><?xml version="1.0" encoding="utf-8"?>
<ds:datastoreItem xmlns:ds="http://schemas.openxmlformats.org/officeDocument/2006/customXml" ds:itemID="{72045A3F-1F45-49C4-BB7C-62A0208EDDEB}">
  <ds:schemaRefs>
    <ds:schemaRef ds:uri="http://schemas.microsoft.com/sharepoint/events"/>
  </ds:schemaRefs>
</ds:datastoreItem>
</file>

<file path=customXml/itemProps3.xml><?xml version="1.0" encoding="utf-8"?>
<ds:datastoreItem xmlns:ds="http://schemas.openxmlformats.org/officeDocument/2006/customXml" ds:itemID="{0336FC53-7903-475E-A2C6-E428FABF66C0}">
  <ds:schemaRefs>
    <ds:schemaRef ds:uri="http://schemas.microsoft.com/sharepoint/v3/contenttype/forms"/>
  </ds:schemaRefs>
</ds:datastoreItem>
</file>

<file path=customXml/itemProps4.xml><?xml version="1.0" encoding="utf-8"?>
<ds:datastoreItem xmlns:ds="http://schemas.openxmlformats.org/officeDocument/2006/customXml" ds:itemID="{FECF44DE-689D-4B32-B01A-566076824E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3131df-fdca-4f96-b491-cb071e0af91d"/>
    <ds:schemaRef ds:uri="b7caa62b-7ad8-4ac0-91e3-d215c04b2f01"/>
    <ds:schemaRef ds:uri="bbe3ceab-8453-4cb0-be2b-ca33a73298f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9DF36525-AF55-4E91-B475-33D40D1AC263}">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9586</TotalTime>
  <Words>306</Words>
  <Application>Microsoft Office PowerPoint</Application>
  <PresentationFormat>Näytössä katseltava diaesitys (4:3)</PresentationFormat>
  <Paragraphs>70</Paragraphs>
  <Slides>7</Slides>
  <Notes>0</Notes>
  <HiddenSlides>0</HiddenSlides>
  <MMClips>0</MMClips>
  <ScaleCrop>false</ScaleCrop>
  <HeadingPairs>
    <vt:vector size="4" baseType="variant">
      <vt:variant>
        <vt:lpstr>Teema</vt:lpstr>
      </vt:variant>
      <vt:variant>
        <vt:i4>2</vt:i4>
      </vt:variant>
      <vt:variant>
        <vt:lpstr>Dian otsikot</vt:lpstr>
      </vt:variant>
      <vt:variant>
        <vt:i4>7</vt:i4>
      </vt:variant>
    </vt:vector>
  </HeadingPairs>
  <TitlesOfParts>
    <vt:vector size="9" baseType="lpstr">
      <vt:lpstr>Värilliset</vt:lpstr>
      <vt:lpstr>TURKU_PPT_4-3</vt:lpstr>
      <vt:lpstr>Tilinpäätös 2015 diapohja</vt:lpstr>
      <vt:lpstr>Toimiala – Johtokunta / lautakunta</vt:lpstr>
      <vt:lpstr>Talousarvion toteutuminen</vt:lpstr>
      <vt:lpstr>Olennaiset toiminnalliset ja talouden muutokset edelliseen vuoteen verrattuna</vt:lpstr>
      <vt:lpstr>Selvitys toimielimen talousarvion toteutumisesta palvelualueittain</vt:lpstr>
      <vt:lpstr>Työvoiman käyttö</vt:lpstr>
      <vt:lpstr>Uudistamisohjelman 2014-2016 eteneminen</vt:lpstr>
    </vt:vector>
  </TitlesOfParts>
  <Company>Turun kaupunki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riikka.rannikko@turku.fi</dc:creator>
  <cp:lastModifiedBy>Teuro Mirja</cp:lastModifiedBy>
  <cp:revision>439</cp:revision>
  <cp:lastPrinted>2015-08-31T06:24:49Z</cp:lastPrinted>
  <dcterms:created xsi:type="dcterms:W3CDTF">2012-01-04T10:39:25Z</dcterms:created>
  <dcterms:modified xsi:type="dcterms:W3CDTF">2016-03-10T11:05:13Z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h94c21d59b064f78a5c2e322551a3e88">
    <vt:lpwstr>Diaesitys|29bf125c-3304-4b20-a038-e327a30ca536</vt:lpwstr>
  </property>
  <property fmtid="{D5CDD505-2E9C-101B-9397-08002B2CF9AE}" pid="3" name="ec87dd8dbe3f4b87b196639a53969ad4">
    <vt:lpwstr>Suomi|ddab1725-3888-478f-9c8c-3eeceecd16e9</vt:lpwstr>
  </property>
  <property fmtid="{D5CDD505-2E9C-101B-9397-08002B2CF9AE}" pid="4" name="j08d1eaf84c644719eb3d45d656088a2">
    <vt:lpwstr>Videokuva|82098cdd-6e57-4a24-8887-90ce7bab4a54</vt:lpwstr>
  </property>
  <property fmtid="{D5CDD505-2E9C-101B-9397-08002B2CF9AE}" pid="5" name="ContentTypeId">
    <vt:lpwstr>0x010100BABE01DC4AF04CBC98B987127D9FC69A080019DB1BC4F7F53B45A425F468A71338EE</vt:lpwstr>
  </property>
  <property fmtid="{D5CDD505-2E9C-101B-9397-08002B2CF9AE}" pid="6" name="bcb735522fc34cde8200f6a746f2dda6">
    <vt:lpwstr>Äänitiedosto|2ce7008b-f285-403a-bd25-9c3fffad5372</vt:lpwstr>
  </property>
  <property fmtid="{D5CDD505-2E9C-101B-9397-08002B2CF9AE}" pid="7" name="_Kieli">
    <vt:lpwstr>1;#Suomi|ddab1725-3888-478f-9c8c-3eeceecd16e9</vt:lpwstr>
  </property>
  <property fmtid="{D5CDD505-2E9C-101B-9397-08002B2CF9AE}" pid="8" name="__x00c4__x00e4_nitiedoston_x0020_tyyppi">
    <vt:lpwstr>3;#Äänitiedosto|2ce7008b-f285-403a-bd25-9c3fffad5372</vt:lpwstr>
  </property>
  <property fmtid="{D5CDD505-2E9C-101B-9397-08002B2CF9AE}" pid="9" name="_Esitysaineistojen_x0020_tyyppi">
    <vt:lpwstr>4;#Diaesitys|29bf125c-3304-4b20-a038-e327a30ca536</vt:lpwstr>
  </property>
  <property fmtid="{D5CDD505-2E9C-101B-9397-08002B2CF9AE}" pid="10" name="Videotiedoston_x0020_tyyppi">
    <vt:lpwstr>2;#Videokuva|82098cdd-6e57-4a24-8887-90ce7bab4a54</vt:lpwstr>
  </property>
  <property fmtid="{D5CDD505-2E9C-101B-9397-08002B2CF9AE}" pid="11" name="_Äänitiedoston tyyppi">
    <vt:lpwstr>3;#Äänitiedosto|2ce7008b-f285-403a-bd25-9c3fffad5372</vt:lpwstr>
  </property>
  <property fmtid="{D5CDD505-2E9C-101B-9397-08002B2CF9AE}" pid="12" name="_Esitysaineistojen tyyppi">
    <vt:lpwstr>4;#Diaesitys|29bf125c-3304-4b20-a038-e327a30ca536</vt:lpwstr>
  </property>
  <property fmtid="{D5CDD505-2E9C-101B-9397-08002B2CF9AE}" pid="13" name="Videotiedoston tyyppi">
    <vt:lpwstr>2;#Videokuva|82098cdd-6e57-4a24-8887-90ce7bab4a54</vt:lpwstr>
  </property>
  <property fmtid="{D5CDD505-2E9C-101B-9397-08002B2CF9AE}" pid="14" name="_Tekstin_x0020_tyyppi">
    <vt:lpwstr>42;#Talousarvio|fca238b4-ba1d-4b54-85e7-d5ad522d5214</vt:lpwstr>
  </property>
  <property fmtid="{D5CDD505-2E9C-101B-9397-08002B2CF9AE}" pid="15" name="_Tekstin tyyppi">
    <vt:lpwstr>55;#Tilinpäätös|fd244a5f-9824-4e30-af97-cbc2447323a5</vt:lpwstr>
  </property>
</Properties>
</file>