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6"/>
  </p:sldMasterIdLst>
  <p:notesMasterIdLst>
    <p:notesMasterId r:id="rId9"/>
  </p:notesMasterIdLst>
  <p:handoutMasterIdLst>
    <p:handoutMasterId r:id="rId10"/>
  </p:handoutMasterIdLst>
  <p:sldIdLst>
    <p:sldId id="262" r:id="rId7"/>
    <p:sldId id="261" r:id="rId8"/>
  </p:sldIdLst>
  <p:sldSz cx="9144000" cy="6858000" type="screen4x3"/>
  <p:notesSz cx="6797675" cy="98742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clrMru>
    <a:srgbClr val="FFB92F"/>
    <a:srgbClr val="00468B"/>
    <a:srgbClr val="DFD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80686" autoAdjust="0"/>
  </p:normalViewPr>
  <p:slideViewPr>
    <p:cSldViewPr>
      <p:cViewPr>
        <p:scale>
          <a:sx n="100" d="100"/>
          <a:sy n="100" d="100"/>
        </p:scale>
        <p:origin x="-1992" y="-72"/>
      </p:cViewPr>
      <p:guideLst>
        <p:guide orient="horz" pos="890"/>
        <p:guide pos="5427"/>
        <p:guide pos="431"/>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7" d="100"/>
          <a:sy n="67" d="100"/>
        </p:scale>
        <p:origin x="-3154" y="-8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50443" y="1"/>
            <a:ext cx="2945659" cy="493712"/>
          </a:xfrm>
          <a:prstGeom prst="rect">
            <a:avLst/>
          </a:prstGeom>
        </p:spPr>
        <p:txBody>
          <a:bodyPr vert="horz" lIns="91440" tIns="45720" rIns="91440" bIns="45720" rtlCol="0"/>
          <a:lstStyle>
            <a:lvl1pPr algn="r">
              <a:defRPr sz="1200"/>
            </a:lvl1pPr>
          </a:lstStyle>
          <a:p>
            <a:fld id="{A6D7DFD3-23EC-4407-A3E0-A65838309D1D}" type="datetimeFigureOut">
              <a:rPr lang="fi-FI" smtClean="0"/>
              <a:t>13.2.2014</a:t>
            </a:fld>
            <a:endParaRPr lang="fi-FI"/>
          </a:p>
        </p:txBody>
      </p:sp>
      <p:sp>
        <p:nvSpPr>
          <p:cNvPr id="4" name="Alatunnisteen paikkamerkki 3"/>
          <p:cNvSpPr>
            <a:spLocks noGrp="1"/>
          </p:cNvSpPr>
          <p:nvPr>
            <p:ph type="ftr" sz="quarter" idx="2"/>
          </p:nvPr>
        </p:nvSpPr>
        <p:spPr>
          <a:xfrm>
            <a:off x="0" y="9378825"/>
            <a:ext cx="2945659" cy="493712"/>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50443" y="9378825"/>
            <a:ext cx="2945659" cy="493712"/>
          </a:xfrm>
          <a:prstGeom prst="rect">
            <a:avLst/>
          </a:prstGeom>
        </p:spPr>
        <p:txBody>
          <a:bodyPr vert="horz" lIns="91440" tIns="45720" rIns="91440" bIns="45720" rtlCol="0" anchor="b"/>
          <a:lstStyle>
            <a:lvl1pPr algn="r">
              <a:defRPr sz="1200"/>
            </a:lvl1pPr>
          </a:lstStyle>
          <a:p>
            <a:fld id="{E42F0EBA-38FD-4C54-A2B7-1BE923A75A79}" type="slidenum">
              <a:rPr lang="fi-FI" smtClean="0"/>
              <a:t>‹#›</a:t>
            </a:fld>
            <a:endParaRPr lang="fi-FI"/>
          </a:p>
        </p:txBody>
      </p:sp>
    </p:spTree>
    <p:extLst>
      <p:ext uri="{BB962C8B-B14F-4D97-AF65-F5344CB8AC3E}">
        <p14:creationId xmlns:p14="http://schemas.microsoft.com/office/powerpoint/2010/main" val="20869035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1"/>
            <a:ext cx="2945659" cy="493712"/>
          </a:xfrm>
          <a:prstGeom prst="rect">
            <a:avLst/>
          </a:prstGeom>
        </p:spPr>
        <p:txBody>
          <a:bodyPr vert="horz" lIns="91440" tIns="45720" rIns="91440" bIns="45720" rtlCol="0"/>
          <a:lstStyle>
            <a:lvl1pPr algn="r">
              <a:defRPr sz="1200"/>
            </a:lvl1pPr>
          </a:lstStyle>
          <a:p>
            <a:fld id="{4BC47200-69AA-40B8-A453-7A0CF91D5E77}" type="datetimeFigureOut">
              <a:rPr lang="fi-FI" smtClean="0"/>
              <a:t>13.2.2014</a:t>
            </a:fld>
            <a:endParaRPr lang="fi-FI"/>
          </a:p>
        </p:txBody>
      </p:sp>
      <p:sp>
        <p:nvSpPr>
          <p:cNvPr id="4" name="Dian kuvan paikkamerkki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378825"/>
            <a:ext cx="2945659" cy="49371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378825"/>
            <a:ext cx="2945659" cy="493712"/>
          </a:xfrm>
          <a:prstGeom prst="rect">
            <a:avLst/>
          </a:prstGeom>
        </p:spPr>
        <p:txBody>
          <a:bodyPr vert="horz" lIns="91440" tIns="45720" rIns="91440" bIns="45720" rtlCol="0" anchor="b"/>
          <a:lstStyle>
            <a:lvl1pPr algn="r">
              <a:defRPr sz="1200"/>
            </a:lvl1pPr>
          </a:lstStyle>
          <a:p>
            <a:fld id="{11C9FDE4-8C83-4586-9F16-6A081C607BA4}" type="slidenum">
              <a:rPr lang="fi-FI" smtClean="0"/>
              <a:t>‹#›</a:t>
            </a:fld>
            <a:endParaRPr lang="fi-FI"/>
          </a:p>
        </p:txBody>
      </p:sp>
    </p:spTree>
    <p:extLst>
      <p:ext uri="{BB962C8B-B14F-4D97-AF65-F5344CB8AC3E}">
        <p14:creationId xmlns:p14="http://schemas.microsoft.com/office/powerpoint/2010/main" val="12465819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b="1" kern="1200" dirty="0" smtClean="0">
                <a:solidFill>
                  <a:schemeClr val="tx1"/>
                </a:solidFill>
                <a:effectLst/>
                <a:latin typeface="+mn-lt"/>
                <a:ea typeface="+mn-ea"/>
                <a:cs typeface="+mn-cs"/>
              </a:rPr>
              <a:t>Selvitys ja yhteenveto dia-esityksenä</a:t>
            </a:r>
            <a:endParaRPr lang="fi-FI" sz="1200" kern="1200" dirty="0" smtClean="0">
              <a:solidFill>
                <a:schemeClr val="tx1"/>
              </a:solidFill>
              <a:effectLst/>
              <a:latin typeface="+mn-lt"/>
              <a:ea typeface="+mn-ea"/>
              <a:cs typeface="+mn-cs"/>
            </a:endParaRPr>
          </a:p>
          <a:p>
            <a:r>
              <a:rPr lang="fi-FI" sz="1200" b="1" kern="1200" dirty="0" smtClean="0">
                <a:solidFill>
                  <a:schemeClr val="tx1"/>
                </a:solidFill>
                <a:effectLst/>
                <a:latin typeface="+mn-lt"/>
                <a:ea typeface="+mn-ea"/>
                <a:cs typeface="+mn-cs"/>
              </a:rPr>
              <a:t> </a:t>
            </a:r>
            <a:endParaRPr lang="fi-FI" sz="1200" kern="1200" dirty="0" smtClean="0">
              <a:solidFill>
                <a:schemeClr val="tx1"/>
              </a:solidFill>
              <a:effectLst/>
              <a:latin typeface="+mn-lt"/>
              <a:ea typeface="+mn-ea"/>
              <a:cs typeface="+mn-cs"/>
            </a:endParaRPr>
          </a:p>
          <a:p>
            <a:r>
              <a:rPr lang="fi-FI" sz="1000" kern="1200" dirty="0" smtClean="0">
                <a:solidFill>
                  <a:schemeClr val="tx1"/>
                </a:solidFill>
                <a:effectLst/>
                <a:latin typeface="+mn-lt"/>
                <a:ea typeface="+mn-ea"/>
                <a:cs typeface="+mn-cs"/>
              </a:rPr>
              <a:t>Kaupungin tilinpäätöksen esittelyä varten tulee tilivelvollisen viranhaltijan tehdä selvitys ja yhteenveto vuoden 2013 toiminnan ja talouden toteutumisesta dia-esityksenä.</a:t>
            </a:r>
          </a:p>
          <a:p>
            <a:r>
              <a:rPr lang="fi-FI" sz="1000" b="1" kern="1200" dirty="0" smtClean="0">
                <a:solidFill>
                  <a:schemeClr val="tx1"/>
                </a:solidFill>
                <a:effectLst/>
                <a:latin typeface="+mn-lt"/>
                <a:ea typeface="+mn-ea"/>
                <a:cs typeface="+mn-cs"/>
              </a:rPr>
              <a:t> </a:t>
            </a:r>
            <a:endParaRPr lang="fi-FI" sz="1000" kern="1200" dirty="0" smtClean="0">
              <a:solidFill>
                <a:schemeClr val="tx1"/>
              </a:solidFill>
              <a:effectLst/>
              <a:latin typeface="+mn-lt"/>
              <a:ea typeface="+mn-ea"/>
              <a:cs typeface="+mn-cs"/>
            </a:endParaRPr>
          </a:p>
          <a:p>
            <a:r>
              <a:rPr lang="fi-FI" sz="1000" kern="1200" dirty="0" smtClean="0">
                <a:solidFill>
                  <a:schemeClr val="tx1"/>
                </a:solidFill>
                <a:effectLst/>
                <a:latin typeface="+mn-lt"/>
                <a:ea typeface="+mn-ea"/>
                <a:cs typeface="+mn-cs"/>
              </a:rPr>
              <a:t>Dia-esityksen ensimmäiselle sivulle kirjataan olennaiset päättyneen vuoden toimintaa kuvaavat tekijät ja tapahtumat. Näiden jälkeen esitetään merkittävät talouden talousarviopoikkeamat ja niiden selitykset. </a:t>
            </a:r>
          </a:p>
          <a:p>
            <a:r>
              <a:rPr lang="fi-FI" sz="1000" kern="1200" dirty="0" smtClean="0">
                <a:solidFill>
                  <a:schemeClr val="tx1"/>
                </a:solidFill>
                <a:effectLst/>
                <a:latin typeface="+mn-lt"/>
                <a:ea typeface="+mn-ea"/>
                <a:cs typeface="+mn-cs"/>
              </a:rPr>
              <a:t> </a:t>
            </a:r>
          </a:p>
          <a:p>
            <a:r>
              <a:rPr lang="fi-FI" sz="1000" kern="1200" dirty="0" smtClean="0">
                <a:solidFill>
                  <a:schemeClr val="tx1"/>
                </a:solidFill>
                <a:effectLst/>
                <a:latin typeface="+mn-lt"/>
                <a:ea typeface="+mn-ea"/>
                <a:cs typeface="+mn-cs"/>
              </a:rPr>
              <a:t>Mikäli viraston tai liikelaitoksen toteutumiseen sisältyy merkittäviä satunnaisia tai kertaluonteisia eriä, joita ei ole voitu huomioida vuoden 2013 talousarviossa tai jotka poikkeavat olennaisesti vuoden 2012 tilinpäätöksen eristä, on niistä hyvä mainita edellä mainitussa dia-esityksessä.</a:t>
            </a:r>
          </a:p>
        </p:txBody>
      </p:sp>
      <p:sp>
        <p:nvSpPr>
          <p:cNvPr id="4" name="Dian numeron paikkamerkki 3"/>
          <p:cNvSpPr>
            <a:spLocks noGrp="1"/>
          </p:cNvSpPr>
          <p:nvPr>
            <p:ph type="sldNum" sz="quarter" idx="10"/>
          </p:nvPr>
        </p:nvSpPr>
        <p:spPr/>
        <p:txBody>
          <a:bodyPr/>
          <a:lstStyle/>
          <a:p>
            <a:fld id="{11C9FDE4-8C83-4586-9F16-6A081C607BA4}" type="slidenum">
              <a:rPr lang="fi-FI" smtClean="0"/>
              <a:t>1</a:t>
            </a:fld>
            <a:endParaRPr lang="fi-FI"/>
          </a:p>
        </p:txBody>
      </p:sp>
    </p:spTree>
    <p:extLst>
      <p:ext uri="{BB962C8B-B14F-4D97-AF65-F5344CB8AC3E}">
        <p14:creationId xmlns:p14="http://schemas.microsoft.com/office/powerpoint/2010/main" val="3735248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tsikkodia">
    <p:spTree>
      <p:nvGrpSpPr>
        <p:cNvPr id="1" name=""/>
        <p:cNvGrpSpPr/>
        <p:nvPr/>
      </p:nvGrpSpPr>
      <p:grpSpPr>
        <a:xfrm>
          <a:off x="0" y="0"/>
          <a:ext cx="0" cy="0"/>
          <a:chOff x="0" y="0"/>
          <a:chExt cx="0" cy="0"/>
        </a:xfrm>
      </p:grpSpPr>
      <p:pic>
        <p:nvPicPr>
          <p:cNvPr id="5" name="Kuva 4" descr="tku_powerpoint_piirrospohja_kokonaan.png"/>
          <p:cNvPicPr>
            <a:picLocks noChangeAspect="1"/>
          </p:cNvPicPr>
          <p:nvPr userDrawn="1"/>
        </p:nvPicPr>
        <p:blipFill rotWithShape="1">
          <a:blip r:embed="rId2">
            <a:extLst>
              <a:ext uri="{28A0092B-C50C-407E-A947-70E740481C1C}">
                <a14:useLocalDpi xmlns:a14="http://schemas.microsoft.com/office/drawing/2010/main" val="0"/>
              </a:ext>
            </a:extLst>
          </a:blip>
          <a:srcRect b="6385"/>
          <a:stretch/>
        </p:blipFill>
        <p:spPr>
          <a:xfrm>
            <a:off x="-2644" y="-188640"/>
            <a:ext cx="9144000" cy="6420107"/>
          </a:xfrm>
          <a:prstGeom prst="rect">
            <a:avLst/>
          </a:prstGeom>
        </p:spPr>
      </p:pic>
      <p:sp>
        <p:nvSpPr>
          <p:cNvPr id="15" name="Otsikko 14"/>
          <p:cNvSpPr>
            <a:spLocks noGrp="1"/>
          </p:cNvSpPr>
          <p:nvPr>
            <p:ph type="title"/>
          </p:nvPr>
        </p:nvSpPr>
        <p:spPr>
          <a:xfrm>
            <a:off x="684000" y="764704"/>
            <a:ext cx="7704424" cy="1800200"/>
          </a:xfrm>
        </p:spPr>
        <p:txBody>
          <a:bodyPr>
            <a:normAutofit/>
          </a:bodyPr>
          <a:lstStyle>
            <a:lvl1pPr algn="l">
              <a:defRPr sz="3200"/>
            </a:lvl1pPr>
          </a:lstStyle>
          <a:p>
            <a:r>
              <a:rPr lang="fi-FI" smtClean="0"/>
              <a:t>Muokkaa perustyyl. napsautt.</a:t>
            </a:r>
            <a:endParaRPr lang="fi-FI" dirty="0"/>
          </a:p>
        </p:txBody>
      </p:sp>
      <p:sp>
        <p:nvSpPr>
          <p:cNvPr id="17" name="Tekstin paikkamerkki 16"/>
          <p:cNvSpPr>
            <a:spLocks noGrp="1"/>
          </p:cNvSpPr>
          <p:nvPr>
            <p:ph type="body" sz="quarter" idx="13"/>
          </p:nvPr>
        </p:nvSpPr>
        <p:spPr>
          <a:xfrm>
            <a:off x="683568" y="2771972"/>
            <a:ext cx="7704856" cy="1377108"/>
          </a:xfrm>
        </p:spPr>
        <p:txBody>
          <a:bodyPr>
            <a:normAutofit/>
          </a:bodyPr>
          <a:lstStyle>
            <a:lvl1pPr marL="0" indent="0" algn="l">
              <a:buFontTx/>
              <a:buNone/>
              <a:defRPr sz="1800"/>
            </a:lvl1pPr>
          </a:lstStyle>
          <a:p>
            <a:pPr lvl="0"/>
            <a:r>
              <a:rPr lang="fi-FI" smtClean="0"/>
              <a:t>Muokkaa tekstin perustyylejä napsauttamalla</a:t>
            </a:r>
          </a:p>
        </p:txBody>
      </p:sp>
      <p:sp>
        <p:nvSpPr>
          <p:cNvPr id="2" name="Päivämäärän paikkamerkki 1"/>
          <p:cNvSpPr>
            <a:spLocks noGrp="1"/>
          </p:cNvSpPr>
          <p:nvPr>
            <p:ph type="dt" sz="half" idx="14"/>
          </p:nvPr>
        </p:nvSpPr>
        <p:spPr/>
        <p:txBody>
          <a:bodyPr/>
          <a:lstStyle/>
          <a:p>
            <a:fld id="{ED068ECC-E6D4-0A4F-915C-1D74DFB4EBF8}" type="datetime1">
              <a:rPr lang="fi-FI" smtClean="0"/>
              <a:t>13.2.2014</a:t>
            </a:fld>
            <a:endParaRPr lang="fi-FI" dirty="0"/>
          </a:p>
        </p:txBody>
      </p:sp>
      <p:sp>
        <p:nvSpPr>
          <p:cNvPr id="3" name="Alatunnisteen paikkamerkki 2"/>
          <p:cNvSpPr>
            <a:spLocks noGrp="1"/>
          </p:cNvSpPr>
          <p:nvPr>
            <p:ph type="ftr" sz="quarter" idx="15"/>
          </p:nvPr>
        </p:nvSpPr>
        <p:spPr/>
        <p:txBody>
          <a:bodyPr/>
          <a:lstStyle/>
          <a:p>
            <a:r>
              <a:rPr lang="fi-FI" smtClean="0"/>
              <a:t>Esittäjän nimi</a:t>
            </a:r>
            <a:endParaRPr lang="fi-FI"/>
          </a:p>
        </p:txBody>
      </p:sp>
      <p:sp>
        <p:nvSpPr>
          <p:cNvPr id="4" name="Dian numeron paikkamerkki 3"/>
          <p:cNvSpPr>
            <a:spLocks noGrp="1"/>
          </p:cNvSpPr>
          <p:nvPr>
            <p:ph type="sldNum" sz="quarter" idx="16"/>
          </p:nvPr>
        </p:nvSpPr>
        <p:spPr/>
        <p:txBody>
          <a:bodyPr/>
          <a:lstStyle/>
          <a:p>
            <a:fld id="{5313BD74-EA17-574A-98E7-0901538991B3}" type="slidenum">
              <a:rPr lang="fi-FI" smtClean="0"/>
              <a:t>‹#›</a:t>
            </a:fld>
            <a:endParaRPr lang="fi-FI"/>
          </a:p>
        </p:txBody>
      </p:sp>
      <p:pic>
        <p:nvPicPr>
          <p:cNvPr id="14" name="Kuva 13" descr="Turku_Åbo__Eurooppalainen_mv.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4600" y="5661248"/>
            <a:ext cx="1332000" cy="400729"/>
          </a:xfrm>
          <a:prstGeom prst="rect">
            <a:avLst/>
          </a:prstGeom>
        </p:spPr>
      </p:pic>
    </p:spTree>
    <p:extLst>
      <p:ext uri="{BB962C8B-B14F-4D97-AF65-F5344CB8AC3E}">
        <p14:creationId xmlns:p14="http://schemas.microsoft.com/office/powerpoint/2010/main" val="1006972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tsikko ja sisältö">
    <p:spTree>
      <p:nvGrpSpPr>
        <p:cNvPr id="1" name=""/>
        <p:cNvGrpSpPr/>
        <p:nvPr/>
      </p:nvGrpSpPr>
      <p:grpSpPr>
        <a:xfrm>
          <a:off x="0" y="0"/>
          <a:ext cx="0" cy="0"/>
          <a:chOff x="0" y="0"/>
          <a:chExt cx="0" cy="0"/>
        </a:xfrm>
      </p:grpSpPr>
      <p:sp>
        <p:nvSpPr>
          <p:cNvPr id="15" name="Otsikko 14"/>
          <p:cNvSpPr>
            <a:spLocks noGrp="1"/>
          </p:cNvSpPr>
          <p:nvPr>
            <p:ph type="title"/>
          </p:nvPr>
        </p:nvSpPr>
        <p:spPr/>
        <p:txBody>
          <a:bodyPr/>
          <a:lstStyle/>
          <a:p>
            <a:r>
              <a:rPr lang="fi-FI" smtClean="0"/>
              <a:t>Muokkaa perustyyl. napsautt.</a:t>
            </a:r>
            <a:endParaRPr lang="fi-FI" dirty="0"/>
          </a:p>
        </p:txBody>
      </p:sp>
      <p:sp>
        <p:nvSpPr>
          <p:cNvPr id="3" name="Sisällön paikkamerkki 2"/>
          <p:cNvSpPr>
            <a:spLocks noGrp="1"/>
          </p:cNvSpPr>
          <p:nvPr>
            <p:ph sz="quarter" idx="13"/>
          </p:nvPr>
        </p:nvSpPr>
        <p:spPr>
          <a:xfrm>
            <a:off x="684213" y="1557338"/>
            <a:ext cx="7775575" cy="4464050"/>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4"/>
          </p:nvPr>
        </p:nvSpPr>
        <p:spPr/>
        <p:txBody>
          <a:bodyPr/>
          <a:lstStyle/>
          <a:p>
            <a:fld id="{B4D18F73-29E0-0C48-B7BB-47AD54BA47B9}" type="datetime1">
              <a:rPr lang="fi-FI" smtClean="0"/>
              <a:t>13.2.2014</a:t>
            </a:fld>
            <a:endParaRPr lang="fi-FI" dirty="0"/>
          </a:p>
        </p:txBody>
      </p:sp>
      <p:sp>
        <p:nvSpPr>
          <p:cNvPr id="6" name="Alatunnisteen paikkamerkki 5"/>
          <p:cNvSpPr>
            <a:spLocks noGrp="1"/>
          </p:cNvSpPr>
          <p:nvPr>
            <p:ph type="ftr" sz="quarter" idx="15"/>
          </p:nvPr>
        </p:nvSpPr>
        <p:spPr/>
        <p:txBody>
          <a:bodyPr/>
          <a:lstStyle/>
          <a:p>
            <a:r>
              <a:rPr lang="fi-FI" smtClean="0"/>
              <a:t>Esittäjän nimi</a:t>
            </a:r>
            <a:endParaRPr lang="fi-FI"/>
          </a:p>
        </p:txBody>
      </p:sp>
      <p:sp>
        <p:nvSpPr>
          <p:cNvPr id="7" name="Dian numeron paikkamerkki 6"/>
          <p:cNvSpPr>
            <a:spLocks noGrp="1"/>
          </p:cNvSpPr>
          <p:nvPr>
            <p:ph type="sldNum" sz="quarter" idx="16"/>
          </p:nvPr>
        </p:nvSpPr>
        <p:spPr/>
        <p:txBody>
          <a:bodyPr/>
          <a:lstStyle/>
          <a:p>
            <a:fld id="{5313BD74-EA17-574A-98E7-0901538991B3}" type="slidenum">
              <a:rPr lang="fi-FI" smtClean="0"/>
              <a:t>‹#›</a:t>
            </a:fld>
            <a:endParaRPr lang="fi-FI"/>
          </a:p>
        </p:txBody>
      </p:sp>
    </p:spTree>
    <p:extLst>
      <p:ext uri="{BB962C8B-B14F-4D97-AF65-F5344CB8AC3E}">
        <p14:creationId xmlns:p14="http://schemas.microsoft.com/office/powerpoint/2010/main" val="1783134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8" name="Päivämäärän paikkamerkki 7"/>
          <p:cNvSpPr>
            <a:spLocks noGrp="1"/>
          </p:cNvSpPr>
          <p:nvPr>
            <p:ph type="dt" sz="half" idx="10"/>
          </p:nvPr>
        </p:nvSpPr>
        <p:spPr/>
        <p:txBody>
          <a:bodyPr/>
          <a:lstStyle/>
          <a:p>
            <a:fld id="{EF7EA3E1-455F-164C-9077-386EF556D5ED}" type="datetime1">
              <a:rPr lang="fi-FI" smtClean="0"/>
              <a:t>13.2.2014</a:t>
            </a:fld>
            <a:endParaRPr lang="fi-FI" dirty="0"/>
          </a:p>
        </p:txBody>
      </p:sp>
      <p:sp>
        <p:nvSpPr>
          <p:cNvPr id="9" name="Alatunnisteen paikkamerkki 8"/>
          <p:cNvSpPr>
            <a:spLocks noGrp="1"/>
          </p:cNvSpPr>
          <p:nvPr>
            <p:ph type="ftr" sz="quarter" idx="11"/>
          </p:nvPr>
        </p:nvSpPr>
        <p:spPr/>
        <p:txBody>
          <a:bodyPr/>
          <a:lstStyle/>
          <a:p>
            <a:r>
              <a:rPr lang="fi-FI" smtClean="0"/>
              <a:t>Esittäjän nimi</a:t>
            </a:r>
            <a:endParaRPr lang="fi-FI"/>
          </a:p>
        </p:txBody>
      </p:sp>
      <p:sp>
        <p:nvSpPr>
          <p:cNvPr id="10" name="Dian numeron paikkamerkki 9"/>
          <p:cNvSpPr>
            <a:spLocks noGrp="1"/>
          </p:cNvSpPr>
          <p:nvPr>
            <p:ph type="sldNum" sz="quarter" idx="12"/>
          </p:nvPr>
        </p:nvSpPr>
        <p:spPr/>
        <p:txBody>
          <a:bodyPr/>
          <a:lstStyle/>
          <a:p>
            <a:fld id="{5313BD74-EA17-574A-98E7-0901538991B3}" type="slidenum">
              <a:rPr lang="fi-FI" smtClean="0"/>
              <a:t>‹#›</a:t>
            </a:fld>
            <a:endParaRPr lang="fi-FI"/>
          </a:p>
        </p:txBody>
      </p:sp>
      <p:sp>
        <p:nvSpPr>
          <p:cNvPr id="12" name="Otsikko 11"/>
          <p:cNvSpPr>
            <a:spLocks noGrp="1"/>
          </p:cNvSpPr>
          <p:nvPr>
            <p:ph type="title"/>
          </p:nvPr>
        </p:nvSpPr>
        <p:spPr/>
        <p:txBody>
          <a:bodyPr/>
          <a:lstStyle/>
          <a:p>
            <a:r>
              <a:rPr lang="fi-FI" smtClean="0"/>
              <a:t>Muokkaa perustyyl. napsautt.</a:t>
            </a:r>
            <a:endParaRPr lang="fi-FI"/>
          </a:p>
        </p:txBody>
      </p:sp>
      <p:sp>
        <p:nvSpPr>
          <p:cNvPr id="14" name="Sisällön paikkamerkki 13"/>
          <p:cNvSpPr>
            <a:spLocks noGrp="1"/>
          </p:cNvSpPr>
          <p:nvPr>
            <p:ph sz="quarter" idx="13"/>
          </p:nvPr>
        </p:nvSpPr>
        <p:spPr>
          <a:xfrm>
            <a:off x="684213" y="1557338"/>
            <a:ext cx="3780000" cy="431958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5" name="Sisällön paikkamerkki 13"/>
          <p:cNvSpPr>
            <a:spLocks noGrp="1"/>
          </p:cNvSpPr>
          <p:nvPr>
            <p:ph sz="quarter" idx="14"/>
          </p:nvPr>
        </p:nvSpPr>
        <p:spPr>
          <a:xfrm>
            <a:off x="4680432" y="1556792"/>
            <a:ext cx="3780000" cy="431958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3228334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8" name="Päivämäärän paikkamerkki 7"/>
          <p:cNvSpPr>
            <a:spLocks noGrp="1"/>
          </p:cNvSpPr>
          <p:nvPr>
            <p:ph type="dt" sz="half" idx="10"/>
          </p:nvPr>
        </p:nvSpPr>
        <p:spPr/>
        <p:txBody>
          <a:bodyPr/>
          <a:lstStyle/>
          <a:p>
            <a:fld id="{03BFF276-3E43-364D-8989-788CF2A37DE9}" type="datetime1">
              <a:rPr lang="fi-FI" smtClean="0"/>
              <a:t>13.2.2014</a:t>
            </a:fld>
            <a:endParaRPr lang="fi-FI" dirty="0"/>
          </a:p>
        </p:txBody>
      </p:sp>
      <p:sp>
        <p:nvSpPr>
          <p:cNvPr id="9" name="Alatunnisteen paikkamerkki 8"/>
          <p:cNvSpPr>
            <a:spLocks noGrp="1"/>
          </p:cNvSpPr>
          <p:nvPr>
            <p:ph type="ftr" sz="quarter" idx="11"/>
          </p:nvPr>
        </p:nvSpPr>
        <p:spPr/>
        <p:txBody>
          <a:bodyPr/>
          <a:lstStyle/>
          <a:p>
            <a:r>
              <a:rPr lang="fi-FI" smtClean="0"/>
              <a:t>Esittäjän nimi</a:t>
            </a:r>
            <a:endParaRPr lang="fi-FI"/>
          </a:p>
        </p:txBody>
      </p:sp>
      <p:sp>
        <p:nvSpPr>
          <p:cNvPr id="10" name="Dian numeron paikkamerkki 9"/>
          <p:cNvSpPr>
            <a:spLocks noGrp="1"/>
          </p:cNvSpPr>
          <p:nvPr>
            <p:ph type="sldNum" sz="quarter" idx="12"/>
          </p:nvPr>
        </p:nvSpPr>
        <p:spPr/>
        <p:txBody>
          <a:bodyPr/>
          <a:lstStyle/>
          <a:p>
            <a:fld id="{5313BD74-EA17-574A-98E7-0901538991B3}" type="slidenum">
              <a:rPr lang="fi-FI" smtClean="0"/>
              <a:t>‹#›</a:t>
            </a:fld>
            <a:endParaRPr lang="fi-FI"/>
          </a:p>
        </p:txBody>
      </p:sp>
      <p:sp>
        <p:nvSpPr>
          <p:cNvPr id="12" name="Otsikko 11"/>
          <p:cNvSpPr>
            <a:spLocks noGrp="1"/>
          </p:cNvSpPr>
          <p:nvPr>
            <p:ph type="title"/>
          </p:nvPr>
        </p:nvSpPr>
        <p:spPr>
          <a:xfrm>
            <a:off x="684000" y="620688"/>
            <a:ext cx="3815992" cy="796950"/>
          </a:xfrm>
        </p:spPr>
        <p:txBody>
          <a:bodyPr>
            <a:normAutofit/>
          </a:bodyPr>
          <a:lstStyle>
            <a:lvl1pPr>
              <a:defRPr sz="2000">
                <a:solidFill>
                  <a:schemeClr val="tx2"/>
                </a:solidFill>
              </a:defRPr>
            </a:lvl1pPr>
          </a:lstStyle>
          <a:p>
            <a:r>
              <a:rPr lang="fi-FI" smtClean="0"/>
              <a:t>Muokkaa perustyyl. napsautt.</a:t>
            </a:r>
            <a:endParaRPr lang="fi-FI" dirty="0"/>
          </a:p>
        </p:txBody>
      </p:sp>
      <p:sp>
        <p:nvSpPr>
          <p:cNvPr id="14" name="Sisällön paikkamerkki 13"/>
          <p:cNvSpPr>
            <a:spLocks noGrp="1"/>
          </p:cNvSpPr>
          <p:nvPr>
            <p:ph sz="quarter" idx="13"/>
          </p:nvPr>
        </p:nvSpPr>
        <p:spPr>
          <a:xfrm>
            <a:off x="684213" y="1557338"/>
            <a:ext cx="3780000" cy="431958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5" name="Sisällön paikkamerkki 13"/>
          <p:cNvSpPr>
            <a:spLocks noGrp="1"/>
          </p:cNvSpPr>
          <p:nvPr>
            <p:ph sz="quarter" idx="14"/>
          </p:nvPr>
        </p:nvSpPr>
        <p:spPr>
          <a:xfrm>
            <a:off x="4680432" y="1556792"/>
            <a:ext cx="3780000" cy="431958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3" name="Otsikko 11"/>
          <p:cNvSpPr txBox="1">
            <a:spLocks/>
          </p:cNvSpPr>
          <p:nvPr/>
        </p:nvSpPr>
        <p:spPr>
          <a:xfrm>
            <a:off x="4644008" y="620688"/>
            <a:ext cx="3815992" cy="796950"/>
          </a:xfrm>
          <a:prstGeom prst="rect">
            <a:avLst/>
          </a:prstGeom>
        </p:spPr>
        <p:txBody>
          <a:bodyPr vert="horz" lIns="0" tIns="0" rIns="0" bIns="0" rtlCol="0" anchor="b" anchorCtr="0">
            <a:normAutofit/>
          </a:bodyPr>
          <a:lstStyle>
            <a:lvl1pPr algn="l" defTabSz="914400" rtl="0" eaLnBrk="1" latinLnBrk="0" hangingPunct="1">
              <a:spcBef>
                <a:spcPct val="0"/>
              </a:spcBef>
              <a:buNone/>
              <a:defRPr sz="2000" b="1" kern="1200">
                <a:solidFill>
                  <a:srgbClr val="00468B"/>
                </a:solidFill>
                <a:latin typeface="+mj-lt"/>
                <a:ea typeface="+mj-ea"/>
                <a:cs typeface="+mj-cs"/>
              </a:defRPr>
            </a:lvl1pPr>
          </a:lstStyle>
          <a:p>
            <a:r>
              <a:rPr lang="fi-FI" dirty="0" smtClean="0"/>
              <a:t>Muokkaa perustyylejä naps.</a:t>
            </a:r>
            <a:endParaRPr lang="fi-FI" dirty="0"/>
          </a:p>
        </p:txBody>
      </p:sp>
      <p:sp>
        <p:nvSpPr>
          <p:cNvPr id="11" name="Otsikko 11"/>
          <p:cNvSpPr txBox="1">
            <a:spLocks/>
          </p:cNvSpPr>
          <p:nvPr/>
        </p:nvSpPr>
        <p:spPr>
          <a:xfrm>
            <a:off x="4644008" y="620688"/>
            <a:ext cx="3815992" cy="796950"/>
          </a:xfrm>
          <a:prstGeom prst="rect">
            <a:avLst/>
          </a:prstGeom>
        </p:spPr>
        <p:txBody>
          <a:bodyPr vert="horz" lIns="0" tIns="0" rIns="0" bIns="0" rtlCol="0" anchor="b" anchorCtr="0">
            <a:normAutofit/>
          </a:bodyPr>
          <a:lstStyle>
            <a:lvl1pPr algn="l" defTabSz="914400" rtl="0" eaLnBrk="1" latinLnBrk="0" hangingPunct="1">
              <a:spcBef>
                <a:spcPct val="0"/>
              </a:spcBef>
              <a:buNone/>
              <a:defRPr sz="2000" b="1" kern="1200">
                <a:solidFill>
                  <a:srgbClr val="00468B"/>
                </a:solidFill>
                <a:latin typeface="+mj-lt"/>
                <a:ea typeface="+mj-ea"/>
                <a:cs typeface="+mj-cs"/>
              </a:defRPr>
            </a:lvl1pPr>
          </a:lstStyle>
          <a:p>
            <a:r>
              <a:rPr lang="fi-FI" dirty="0" smtClean="0"/>
              <a:t>Muokkaa perustyylejä naps.</a:t>
            </a:r>
            <a:endParaRPr lang="fi-FI" dirty="0"/>
          </a:p>
        </p:txBody>
      </p:sp>
      <p:sp>
        <p:nvSpPr>
          <p:cNvPr id="16" name="Otsikko 11"/>
          <p:cNvSpPr txBox="1">
            <a:spLocks/>
          </p:cNvSpPr>
          <p:nvPr userDrawn="1"/>
        </p:nvSpPr>
        <p:spPr>
          <a:xfrm>
            <a:off x="4644008" y="620688"/>
            <a:ext cx="3815992" cy="796950"/>
          </a:xfrm>
          <a:prstGeom prst="rect">
            <a:avLst/>
          </a:prstGeom>
        </p:spPr>
        <p:txBody>
          <a:bodyPr vert="horz" lIns="0" tIns="0" rIns="0" bIns="0" rtlCol="0" anchor="b" anchorCtr="0">
            <a:normAutofit/>
          </a:bodyPr>
          <a:lstStyle>
            <a:lvl1pPr algn="l" defTabSz="914400" rtl="0" eaLnBrk="1" latinLnBrk="0" hangingPunct="1">
              <a:spcBef>
                <a:spcPct val="0"/>
              </a:spcBef>
              <a:buNone/>
              <a:defRPr sz="2000" b="1" kern="1200">
                <a:solidFill>
                  <a:srgbClr val="00468B"/>
                </a:solidFill>
                <a:latin typeface="+mj-lt"/>
                <a:ea typeface="+mj-ea"/>
                <a:cs typeface="+mj-cs"/>
              </a:defRPr>
            </a:lvl1pPr>
          </a:lstStyle>
          <a:p>
            <a:r>
              <a:rPr lang="fi-FI" dirty="0" smtClean="0"/>
              <a:t>Muokkaa perustyylejä naps.</a:t>
            </a:r>
            <a:endParaRPr lang="fi-FI" sz="2000" b="1" i="0" dirty="0"/>
          </a:p>
        </p:txBody>
      </p:sp>
    </p:spTree>
    <p:extLst>
      <p:ext uri="{BB962C8B-B14F-4D97-AF65-F5344CB8AC3E}">
        <p14:creationId xmlns:p14="http://schemas.microsoft.com/office/powerpoint/2010/main" val="61687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6" name="Päivämäärän paikkamerkki 5"/>
          <p:cNvSpPr>
            <a:spLocks noGrp="1"/>
          </p:cNvSpPr>
          <p:nvPr>
            <p:ph type="dt" sz="half" idx="10"/>
          </p:nvPr>
        </p:nvSpPr>
        <p:spPr/>
        <p:txBody>
          <a:bodyPr/>
          <a:lstStyle/>
          <a:p>
            <a:fld id="{1DAA0378-CFA0-794B-ACE3-D06791D1C449}" type="datetime1">
              <a:rPr lang="fi-FI" smtClean="0"/>
              <a:t>13.2.2014</a:t>
            </a:fld>
            <a:endParaRPr lang="fi-FI" dirty="0"/>
          </a:p>
        </p:txBody>
      </p:sp>
      <p:sp>
        <p:nvSpPr>
          <p:cNvPr id="7" name="Alatunnisteen paikkamerkki 6"/>
          <p:cNvSpPr>
            <a:spLocks noGrp="1"/>
          </p:cNvSpPr>
          <p:nvPr>
            <p:ph type="ftr" sz="quarter" idx="11"/>
          </p:nvPr>
        </p:nvSpPr>
        <p:spPr/>
        <p:txBody>
          <a:bodyPr/>
          <a:lstStyle/>
          <a:p>
            <a:r>
              <a:rPr lang="fi-FI" smtClean="0"/>
              <a:t>Esittäjän nimi</a:t>
            </a:r>
            <a:endParaRPr lang="fi-FI"/>
          </a:p>
        </p:txBody>
      </p:sp>
      <p:sp>
        <p:nvSpPr>
          <p:cNvPr id="8" name="Dian numeron paikkamerkki 7"/>
          <p:cNvSpPr>
            <a:spLocks noGrp="1"/>
          </p:cNvSpPr>
          <p:nvPr>
            <p:ph type="sldNum" sz="quarter" idx="12"/>
          </p:nvPr>
        </p:nvSpPr>
        <p:spPr/>
        <p:txBody>
          <a:bodyPr/>
          <a:lstStyle/>
          <a:p>
            <a:fld id="{5313BD74-EA17-574A-98E7-0901538991B3}" type="slidenum">
              <a:rPr lang="fi-FI" smtClean="0"/>
              <a:t>‹#›</a:t>
            </a:fld>
            <a:endParaRPr lang="fi-FI"/>
          </a:p>
        </p:txBody>
      </p:sp>
      <p:sp>
        <p:nvSpPr>
          <p:cNvPr id="9" name="Otsikko 8"/>
          <p:cNvSpPr>
            <a:spLocks noGrp="1"/>
          </p:cNvSpPr>
          <p:nvPr>
            <p:ph type="title"/>
          </p:nvPr>
        </p:nvSpPr>
        <p:spPr/>
        <p:txBody>
          <a:bodyPr/>
          <a:lstStyle/>
          <a:p>
            <a:r>
              <a:rPr lang="fi-FI" smtClean="0"/>
              <a:t>Muokkaa perustyyl. napsautt.</a:t>
            </a:r>
            <a:endParaRPr lang="fi-FI"/>
          </a:p>
        </p:txBody>
      </p:sp>
    </p:spTree>
    <p:extLst>
      <p:ext uri="{BB962C8B-B14F-4D97-AF65-F5344CB8AC3E}">
        <p14:creationId xmlns:p14="http://schemas.microsoft.com/office/powerpoint/2010/main" val="18612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Valkoinen pohja">
    <p:spTree>
      <p:nvGrpSpPr>
        <p:cNvPr id="1" name=""/>
        <p:cNvGrpSpPr/>
        <p:nvPr/>
      </p:nvGrpSpPr>
      <p:grpSpPr>
        <a:xfrm>
          <a:off x="0" y="0"/>
          <a:ext cx="0" cy="0"/>
          <a:chOff x="0" y="0"/>
          <a:chExt cx="0" cy="0"/>
        </a:xfrm>
      </p:grpSpPr>
      <p:grpSp>
        <p:nvGrpSpPr>
          <p:cNvPr id="9" name="Ryhmitä 8"/>
          <p:cNvGrpSpPr/>
          <p:nvPr/>
        </p:nvGrpSpPr>
        <p:grpSpPr>
          <a:xfrm>
            <a:off x="0" y="6300000"/>
            <a:ext cx="9144000" cy="558000"/>
            <a:chOff x="0" y="6300000"/>
            <a:chExt cx="9144000" cy="558000"/>
          </a:xfrm>
        </p:grpSpPr>
        <p:sp>
          <p:nvSpPr>
            <p:cNvPr id="10" name="Suorakulmio 9"/>
            <p:cNvSpPr/>
            <p:nvPr userDrawn="1"/>
          </p:nvSpPr>
          <p:spPr>
            <a:xfrm>
              <a:off x="0" y="6309320"/>
              <a:ext cx="9144000" cy="548680"/>
            </a:xfrm>
            <a:prstGeom prst="rect">
              <a:avLst/>
            </a:prstGeom>
            <a:solidFill>
              <a:schemeClr val="bg1"/>
            </a:solidFill>
            <a:ln w="127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cxnSp>
          <p:nvCxnSpPr>
            <p:cNvPr id="11" name="Suora yhdysviiva 10"/>
            <p:cNvCxnSpPr/>
            <p:nvPr userDrawn="1"/>
          </p:nvCxnSpPr>
          <p:spPr>
            <a:xfrm>
              <a:off x="0" y="6300000"/>
              <a:ext cx="9144000" cy="0"/>
            </a:xfrm>
            <a:prstGeom prst="line">
              <a:avLst/>
            </a:prstGeom>
            <a:ln w="22225">
              <a:solidFill>
                <a:srgbClr val="DFDFDF"/>
              </a:solidFill>
            </a:ln>
            <a:effectLst/>
          </p:spPr>
          <p:style>
            <a:lnRef idx="2">
              <a:schemeClr val="accent1"/>
            </a:lnRef>
            <a:fillRef idx="0">
              <a:schemeClr val="accent1"/>
            </a:fillRef>
            <a:effectRef idx="1">
              <a:schemeClr val="accent1"/>
            </a:effectRef>
            <a:fontRef idx="minor">
              <a:schemeClr val="tx1"/>
            </a:fontRef>
          </p:style>
        </p:cxnSp>
      </p:grpSp>
      <p:sp>
        <p:nvSpPr>
          <p:cNvPr id="5" name="Päivämäärän paikkamerkki 4"/>
          <p:cNvSpPr>
            <a:spLocks noGrp="1"/>
          </p:cNvSpPr>
          <p:nvPr>
            <p:ph type="dt" sz="half" idx="10"/>
          </p:nvPr>
        </p:nvSpPr>
        <p:spPr/>
        <p:txBody>
          <a:bodyPr/>
          <a:lstStyle/>
          <a:p>
            <a:fld id="{2A9B0C17-89C6-BC41-B4A0-A125ED2A948D}" type="datetime1">
              <a:rPr lang="fi-FI" smtClean="0"/>
              <a:t>13.2.2014</a:t>
            </a:fld>
            <a:endParaRPr lang="fi-FI" dirty="0"/>
          </a:p>
        </p:txBody>
      </p:sp>
      <p:sp>
        <p:nvSpPr>
          <p:cNvPr id="6" name="Alatunnisteen paikkamerkki 5"/>
          <p:cNvSpPr>
            <a:spLocks noGrp="1"/>
          </p:cNvSpPr>
          <p:nvPr>
            <p:ph type="ftr" sz="quarter" idx="11"/>
          </p:nvPr>
        </p:nvSpPr>
        <p:spPr/>
        <p:txBody>
          <a:bodyPr/>
          <a:lstStyle/>
          <a:p>
            <a:r>
              <a:rPr lang="fi-FI" smtClean="0"/>
              <a:t>Esittäjän nimi</a:t>
            </a:r>
            <a:endParaRPr lang="fi-FI"/>
          </a:p>
        </p:txBody>
      </p:sp>
      <p:sp>
        <p:nvSpPr>
          <p:cNvPr id="7" name="Dian numeron paikkamerkki 6"/>
          <p:cNvSpPr>
            <a:spLocks noGrp="1"/>
          </p:cNvSpPr>
          <p:nvPr>
            <p:ph type="sldNum" sz="quarter" idx="12"/>
          </p:nvPr>
        </p:nvSpPr>
        <p:spPr/>
        <p:txBody>
          <a:bodyPr/>
          <a:lstStyle/>
          <a:p>
            <a:fld id="{5313BD74-EA17-574A-98E7-0901538991B3}" type="slidenum">
              <a:rPr lang="fi-FI" smtClean="0"/>
              <a:t>‹#›</a:t>
            </a:fld>
            <a:endParaRPr lang="fi-FI"/>
          </a:p>
        </p:txBody>
      </p:sp>
      <p:pic>
        <p:nvPicPr>
          <p:cNvPr id="8" name="Kuva 7" descr="Turku_vaakuna_rgb.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4600" y="184600"/>
            <a:ext cx="1332000" cy="381627"/>
          </a:xfrm>
          <a:prstGeom prst="rect">
            <a:avLst/>
          </a:prstGeom>
        </p:spPr>
      </p:pic>
      <p:sp>
        <p:nvSpPr>
          <p:cNvPr id="12" name="Otsikko 14"/>
          <p:cNvSpPr>
            <a:spLocks noGrp="1"/>
          </p:cNvSpPr>
          <p:nvPr>
            <p:ph type="title"/>
          </p:nvPr>
        </p:nvSpPr>
        <p:spPr>
          <a:xfrm>
            <a:off x="684000" y="620688"/>
            <a:ext cx="7776000" cy="796950"/>
          </a:xfrm>
        </p:spPr>
        <p:txBody>
          <a:bodyPr/>
          <a:lstStyle/>
          <a:p>
            <a:r>
              <a:rPr lang="fi-FI" smtClean="0"/>
              <a:t>Muokkaa perustyyl. napsautt.</a:t>
            </a:r>
            <a:endParaRPr lang="fi-FI" dirty="0"/>
          </a:p>
        </p:txBody>
      </p:sp>
      <p:sp>
        <p:nvSpPr>
          <p:cNvPr id="13" name="Sisällön paikkamerkki 2"/>
          <p:cNvSpPr>
            <a:spLocks noGrp="1"/>
          </p:cNvSpPr>
          <p:nvPr>
            <p:ph sz="quarter" idx="13"/>
          </p:nvPr>
        </p:nvSpPr>
        <p:spPr>
          <a:xfrm>
            <a:off x="684213" y="1557338"/>
            <a:ext cx="7775575" cy="4464050"/>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grpSp>
        <p:nvGrpSpPr>
          <p:cNvPr id="14" name="Ryhmitä 13"/>
          <p:cNvGrpSpPr/>
          <p:nvPr/>
        </p:nvGrpSpPr>
        <p:grpSpPr>
          <a:xfrm>
            <a:off x="0" y="6300000"/>
            <a:ext cx="9144000" cy="558000"/>
            <a:chOff x="0" y="6300000"/>
            <a:chExt cx="9144000" cy="558000"/>
          </a:xfrm>
        </p:grpSpPr>
        <p:sp>
          <p:nvSpPr>
            <p:cNvPr id="15" name="Suorakulmio 14"/>
            <p:cNvSpPr/>
            <p:nvPr userDrawn="1"/>
          </p:nvSpPr>
          <p:spPr>
            <a:xfrm>
              <a:off x="0" y="6309320"/>
              <a:ext cx="9144000" cy="548680"/>
            </a:xfrm>
            <a:prstGeom prst="rect">
              <a:avLst/>
            </a:prstGeom>
            <a:solidFill>
              <a:schemeClr val="bg1"/>
            </a:solidFill>
            <a:ln w="127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cxnSp>
          <p:nvCxnSpPr>
            <p:cNvPr id="16" name="Suora yhdysviiva 15"/>
            <p:cNvCxnSpPr/>
            <p:nvPr userDrawn="1"/>
          </p:nvCxnSpPr>
          <p:spPr>
            <a:xfrm>
              <a:off x="0" y="6300000"/>
              <a:ext cx="9144000" cy="0"/>
            </a:xfrm>
            <a:prstGeom prst="line">
              <a:avLst/>
            </a:prstGeom>
            <a:ln w="22225">
              <a:solidFill>
                <a:srgbClr val="DFDFDF"/>
              </a:solidFill>
            </a:ln>
            <a:effectLst/>
          </p:spPr>
          <p:style>
            <a:lnRef idx="2">
              <a:schemeClr val="accent1"/>
            </a:lnRef>
            <a:fillRef idx="0">
              <a:schemeClr val="accent1"/>
            </a:fillRef>
            <a:effectRef idx="1">
              <a:schemeClr val="accent1"/>
            </a:effectRef>
            <a:fontRef idx="minor">
              <a:schemeClr val="tx1"/>
            </a:fontRef>
          </p:style>
        </p:cxnSp>
      </p:grpSp>
      <p:grpSp>
        <p:nvGrpSpPr>
          <p:cNvPr id="18" name="Ryhmitä 17"/>
          <p:cNvGrpSpPr/>
          <p:nvPr userDrawn="1"/>
        </p:nvGrpSpPr>
        <p:grpSpPr>
          <a:xfrm>
            <a:off x="0" y="6300000"/>
            <a:ext cx="9144000" cy="558000"/>
            <a:chOff x="0" y="6300000"/>
            <a:chExt cx="9144000" cy="558000"/>
          </a:xfrm>
        </p:grpSpPr>
        <p:sp>
          <p:nvSpPr>
            <p:cNvPr id="19" name="Suorakulmio 18"/>
            <p:cNvSpPr/>
            <p:nvPr userDrawn="1"/>
          </p:nvSpPr>
          <p:spPr>
            <a:xfrm>
              <a:off x="0" y="6309320"/>
              <a:ext cx="9144000" cy="548680"/>
            </a:xfrm>
            <a:prstGeom prst="rect">
              <a:avLst/>
            </a:prstGeom>
            <a:solidFill>
              <a:schemeClr val="bg1"/>
            </a:solidFill>
            <a:ln w="127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cxnSp>
          <p:nvCxnSpPr>
            <p:cNvPr id="20" name="Suora yhdysviiva 19"/>
            <p:cNvCxnSpPr/>
            <p:nvPr userDrawn="1"/>
          </p:nvCxnSpPr>
          <p:spPr>
            <a:xfrm>
              <a:off x="0" y="6300000"/>
              <a:ext cx="9144000" cy="0"/>
            </a:xfrm>
            <a:prstGeom prst="line">
              <a:avLst/>
            </a:prstGeom>
            <a:ln w="22225">
              <a:solidFill>
                <a:srgbClr val="DFDFDF"/>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0080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1_Tyhjä">
    <p:spTree>
      <p:nvGrpSpPr>
        <p:cNvPr id="1" name=""/>
        <p:cNvGrpSpPr/>
        <p:nvPr/>
      </p:nvGrpSpPr>
      <p:grpSpPr>
        <a:xfrm>
          <a:off x="0" y="0"/>
          <a:ext cx="0" cy="0"/>
          <a:chOff x="0" y="0"/>
          <a:chExt cx="0" cy="0"/>
        </a:xfrm>
      </p:grpSpPr>
      <p:sp>
        <p:nvSpPr>
          <p:cNvPr id="5" name="Päivämäärän paikkamerkki 4"/>
          <p:cNvSpPr>
            <a:spLocks noGrp="1"/>
          </p:cNvSpPr>
          <p:nvPr>
            <p:ph type="dt" sz="half" idx="10"/>
          </p:nvPr>
        </p:nvSpPr>
        <p:spPr/>
        <p:txBody>
          <a:bodyPr/>
          <a:lstStyle/>
          <a:p>
            <a:fld id="{2A9B0C17-89C6-BC41-B4A0-A125ED2A948D}" type="datetime1">
              <a:rPr lang="fi-FI" smtClean="0"/>
              <a:t>13.2.2014</a:t>
            </a:fld>
            <a:endParaRPr lang="fi-FI" dirty="0"/>
          </a:p>
        </p:txBody>
      </p:sp>
      <p:sp>
        <p:nvSpPr>
          <p:cNvPr id="6" name="Alatunnisteen paikkamerkki 5"/>
          <p:cNvSpPr>
            <a:spLocks noGrp="1"/>
          </p:cNvSpPr>
          <p:nvPr>
            <p:ph type="ftr" sz="quarter" idx="11"/>
          </p:nvPr>
        </p:nvSpPr>
        <p:spPr/>
        <p:txBody>
          <a:bodyPr/>
          <a:lstStyle/>
          <a:p>
            <a:r>
              <a:rPr lang="fi-FI" smtClean="0"/>
              <a:t>Esittäjän nimi</a:t>
            </a:r>
            <a:endParaRPr lang="fi-FI"/>
          </a:p>
        </p:txBody>
      </p:sp>
      <p:sp>
        <p:nvSpPr>
          <p:cNvPr id="7" name="Dian numeron paikkamerkki 6"/>
          <p:cNvSpPr>
            <a:spLocks noGrp="1"/>
          </p:cNvSpPr>
          <p:nvPr>
            <p:ph type="sldNum" sz="quarter" idx="12"/>
          </p:nvPr>
        </p:nvSpPr>
        <p:spPr/>
        <p:txBody>
          <a:bodyPr/>
          <a:lstStyle/>
          <a:p>
            <a:fld id="{5313BD74-EA17-574A-98E7-0901538991B3}" type="slidenum">
              <a:rPr lang="fi-FI" smtClean="0"/>
              <a:t>‹#›</a:t>
            </a:fld>
            <a:endParaRPr lang="fi-FI"/>
          </a:p>
        </p:txBody>
      </p:sp>
    </p:spTree>
    <p:extLst>
      <p:ext uri="{BB962C8B-B14F-4D97-AF65-F5344CB8AC3E}">
        <p14:creationId xmlns:p14="http://schemas.microsoft.com/office/powerpoint/2010/main" val="3483074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Lopetus">
    <p:spTree>
      <p:nvGrpSpPr>
        <p:cNvPr id="1" name=""/>
        <p:cNvGrpSpPr/>
        <p:nvPr/>
      </p:nvGrpSpPr>
      <p:grpSpPr>
        <a:xfrm>
          <a:off x="0" y="0"/>
          <a:ext cx="0" cy="0"/>
          <a:chOff x="0" y="0"/>
          <a:chExt cx="0" cy="0"/>
        </a:xfrm>
      </p:grpSpPr>
      <p:pic>
        <p:nvPicPr>
          <p:cNvPr id="10" name="Kuva 9" descr="tku_powerpoint_piirrospohja_kokonaan.png"/>
          <p:cNvPicPr>
            <a:picLocks noChangeAspect="1"/>
          </p:cNvPicPr>
          <p:nvPr userDrawn="1"/>
        </p:nvPicPr>
        <p:blipFill rotWithShape="1">
          <a:blip r:embed="rId2">
            <a:extLst>
              <a:ext uri="{28A0092B-C50C-407E-A947-70E740481C1C}">
                <a14:useLocalDpi xmlns:a14="http://schemas.microsoft.com/office/drawing/2010/main" val="0"/>
              </a:ext>
            </a:extLst>
          </a:blip>
          <a:srcRect b="6139"/>
          <a:stretch/>
        </p:blipFill>
        <p:spPr>
          <a:xfrm>
            <a:off x="0" y="-188640"/>
            <a:ext cx="9144000" cy="6437040"/>
          </a:xfrm>
          <a:prstGeom prst="rect">
            <a:avLst/>
          </a:prstGeom>
        </p:spPr>
      </p:pic>
      <p:sp>
        <p:nvSpPr>
          <p:cNvPr id="15" name="Otsikko 14"/>
          <p:cNvSpPr>
            <a:spLocks noGrp="1"/>
          </p:cNvSpPr>
          <p:nvPr>
            <p:ph type="title"/>
          </p:nvPr>
        </p:nvSpPr>
        <p:spPr>
          <a:xfrm>
            <a:off x="684000" y="764704"/>
            <a:ext cx="7704424" cy="1800200"/>
          </a:xfrm>
        </p:spPr>
        <p:txBody>
          <a:bodyPr>
            <a:normAutofit/>
          </a:bodyPr>
          <a:lstStyle>
            <a:lvl1pPr algn="l">
              <a:defRPr sz="3200"/>
            </a:lvl1pPr>
          </a:lstStyle>
          <a:p>
            <a:r>
              <a:rPr lang="fi-FI" smtClean="0"/>
              <a:t>Muokkaa perustyyl. napsautt.</a:t>
            </a:r>
            <a:endParaRPr lang="fi-FI" dirty="0"/>
          </a:p>
        </p:txBody>
      </p:sp>
      <p:sp>
        <p:nvSpPr>
          <p:cNvPr id="17" name="Tekstin paikkamerkki 16"/>
          <p:cNvSpPr>
            <a:spLocks noGrp="1"/>
          </p:cNvSpPr>
          <p:nvPr>
            <p:ph type="body" sz="quarter" idx="13"/>
          </p:nvPr>
        </p:nvSpPr>
        <p:spPr>
          <a:xfrm>
            <a:off x="683568" y="2771972"/>
            <a:ext cx="7704856" cy="1377108"/>
          </a:xfrm>
        </p:spPr>
        <p:txBody>
          <a:bodyPr>
            <a:normAutofit/>
          </a:bodyPr>
          <a:lstStyle>
            <a:lvl1pPr marL="0" indent="0" algn="l">
              <a:buFontTx/>
              <a:buNone/>
              <a:defRPr sz="1800"/>
            </a:lvl1pPr>
          </a:lstStyle>
          <a:p>
            <a:pPr lvl="0"/>
            <a:r>
              <a:rPr lang="fi-FI" smtClean="0"/>
              <a:t>Muokkaa tekstin perustyylejä napsauttamalla</a:t>
            </a:r>
          </a:p>
        </p:txBody>
      </p:sp>
      <p:sp>
        <p:nvSpPr>
          <p:cNvPr id="2" name="Päivämäärän paikkamerkki 1"/>
          <p:cNvSpPr>
            <a:spLocks noGrp="1"/>
          </p:cNvSpPr>
          <p:nvPr>
            <p:ph type="dt" sz="half" idx="14"/>
          </p:nvPr>
        </p:nvSpPr>
        <p:spPr/>
        <p:txBody>
          <a:bodyPr/>
          <a:lstStyle/>
          <a:p>
            <a:fld id="{ED068ECC-E6D4-0A4F-915C-1D74DFB4EBF8}" type="datetime1">
              <a:rPr lang="fi-FI" smtClean="0"/>
              <a:t>13.2.2014</a:t>
            </a:fld>
            <a:endParaRPr lang="fi-FI" dirty="0"/>
          </a:p>
        </p:txBody>
      </p:sp>
      <p:sp>
        <p:nvSpPr>
          <p:cNvPr id="3" name="Alatunnisteen paikkamerkki 2"/>
          <p:cNvSpPr>
            <a:spLocks noGrp="1"/>
          </p:cNvSpPr>
          <p:nvPr>
            <p:ph type="ftr" sz="quarter" idx="15"/>
          </p:nvPr>
        </p:nvSpPr>
        <p:spPr/>
        <p:txBody>
          <a:bodyPr/>
          <a:lstStyle/>
          <a:p>
            <a:r>
              <a:rPr lang="fi-FI" smtClean="0"/>
              <a:t>Esittäjän nimi</a:t>
            </a:r>
            <a:endParaRPr lang="fi-FI"/>
          </a:p>
        </p:txBody>
      </p:sp>
      <p:sp>
        <p:nvSpPr>
          <p:cNvPr id="4" name="Dian numeron paikkamerkki 3"/>
          <p:cNvSpPr>
            <a:spLocks noGrp="1"/>
          </p:cNvSpPr>
          <p:nvPr>
            <p:ph type="sldNum" sz="quarter" idx="16"/>
          </p:nvPr>
        </p:nvSpPr>
        <p:spPr/>
        <p:txBody>
          <a:bodyPr/>
          <a:lstStyle/>
          <a:p>
            <a:fld id="{5313BD74-EA17-574A-98E7-0901538991B3}" type="slidenum">
              <a:rPr lang="fi-FI" smtClean="0"/>
              <a:t>‹#›</a:t>
            </a:fld>
            <a:endParaRPr lang="fi-FI"/>
          </a:p>
        </p:txBody>
      </p:sp>
      <p:pic>
        <p:nvPicPr>
          <p:cNvPr id="11" name="Kuva 10" descr="Turku_Åbo__Eurooppalainen_mv.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4600" y="5661248"/>
            <a:ext cx="1332000" cy="400729"/>
          </a:xfrm>
          <a:prstGeom prst="rect">
            <a:avLst/>
          </a:prstGeom>
        </p:spPr>
      </p:pic>
    </p:spTree>
    <p:extLst>
      <p:ext uri="{BB962C8B-B14F-4D97-AF65-F5344CB8AC3E}">
        <p14:creationId xmlns:p14="http://schemas.microsoft.com/office/powerpoint/2010/main" val="1054055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Kuva 6" descr="tku_powerpoint_piirrospohja_kulma.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707902" y="2816932"/>
            <a:ext cx="5040562" cy="3780420"/>
          </a:xfrm>
          <a:prstGeom prst="rect">
            <a:avLst/>
          </a:prstGeom>
        </p:spPr>
      </p:pic>
      <p:grpSp>
        <p:nvGrpSpPr>
          <p:cNvPr id="18" name="Ryhmitä 17"/>
          <p:cNvGrpSpPr/>
          <p:nvPr/>
        </p:nvGrpSpPr>
        <p:grpSpPr>
          <a:xfrm>
            <a:off x="0" y="6300000"/>
            <a:ext cx="9144000" cy="558000"/>
            <a:chOff x="0" y="6300000"/>
            <a:chExt cx="9144000" cy="558000"/>
          </a:xfrm>
        </p:grpSpPr>
        <p:sp>
          <p:nvSpPr>
            <p:cNvPr id="5" name="Suorakulmio 4"/>
            <p:cNvSpPr/>
            <p:nvPr userDrawn="1"/>
          </p:nvSpPr>
          <p:spPr>
            <a:xfrm>
              <a:off x="0" y="6309320"/>
              <a:ext cx="9144000" cy="548680"/>
            </a:xfrm>
            <a:prstGeom prst="rect">
              <a:avLst/>
            </a:prstGeom>
            <a:solidFill>
              <a:schemeClr val="bg1"/>
            </a:solidFill>
            <a:ln w="127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cxnSp>
          <p:nvCxnSpPr>
            <p:cNvPr id="15" name="Suora yhdysviiva 14"/>
            <p:cNvCxnSpPr/>
            <p:nvPr userDrawn="1"/>
          </p:nvCxnSpPr>
          <p:spPr>
            <a:xfrm>
              <a:off x="0" y="6300000"/>
              <a:ext cx="9144000" cy="0"/>
            </a:xfrm>
            <a:prstGeom prst="line">
              <a:avLst/>
            </a:prstGeom>
            <a:ln w="22225">
              <a:solidFill>
                <a:srgbClr val="DFDFDF"/>
              </a:solidFill>
            </a:ln>
            <a:effectLst/>
          </p:spPr>
          <p:style>
            <a:lnRef idx="2">
              <a:schemeClr val="accent1"/>
            </a:lnRef>
            <a:fillRef idx="0">
              <a:schemeClr val="accent1"/>
            </a:fillRef>
            <a:effectRef idx="1">
              <a:schemeClr val="accent1"/>
            </a:effectRef>
            <a:fontRef idx="minor">
              <a:schemeClr val="tx1"/>
            </a:fontRef>
          </p:style>
        </p:cxnSp>
      </p:grpSp>
      <p:sp>
        <p:nvSpPr>
          <p:cNvPr id="3" name="Tekstin paikkamerkki 2"/>
          <p:cNvSpPr>
            <a:spLocks noGrp="1"/>
          </p:cNvSpPr>
          <p:nvPr>
            <p:ph type="body" idx="1"/>
          </p:nvPr>
        </p:nvSpPr>
        <p:spPr>
          <a:xfrm>
            <a:off x="684000" y="1627200"/>
            <a:ext cx="7776000" cy="4206863"/>
          </a:xfrm>
          <a:prstGeom prst="rect">
            <a:avLst/>
          </a:prstGeom>
        </p:spPr>
        <p:txBody>
          <a:bodyPr vert="horz" lIns="0" tIns="0" rIns="0" bIns="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p>
        </p:txBody>
      </p:sp>
      <p:sp>
        <p:nvSpPr>
          <p:cNvPr id="11" name="Päivämäärän paikkamerkki 10"/>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D4012-C01B-2E44-9A3D-1C8BBE6C2239}" type="datetime1">
              <a:rPr lang="fi-FI" smtClean="0"/>
              <a:t>13.2.2014</a:t>
            </a:fld>
            <a:endParaRPr lang="fi-FI" dirty="0"/>
          </a:p>
        </p:txBody>
      </p:sp>
      <p:sp>
        <p:nvSpPr>
          <p:cNvPr id="12" name="Alatunnisteen paikkamerkki 11"/>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Esittäjän nimi</a:t>
            </a:r>
            <a:endParaRPr lang="fi-FI" dirty="0"/>
          </a:p>
        </p:txBody>
      </p:sp>
      <p:sp>
        <p:nvSpPr>
          <p:cNvPr id="13" name="Dian numeron paikkamerkki 12"/>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3BD74-EA17-574A-98E7-0901538991B3}" type="slidenum">
              <a:rPr lang="fi-FI" smtClean="0"/>
              <a:t>‹#›</a:t>
            </a:fld>
            <a:endParaRPr lang="fi-FI"/>
          </a:p>
        </p:txBody>
      </p:sp>
      <p:pic>
        <p:nvPicPr>
          <p:cNvPr id="19" name="Kuva 1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84600" y="184600"/>
            <a:ext cx="1332000" cy="381626"/>
          </a:xfrm>
          <a:prstGeom prst="rect">
            <a:avLst/>
          </a:prstGeom>
        </p:spPr>
      </p:pic>
      <p:sp>
        <p:nvSpPr>
          <p:cNvPr id="33" name="Otsikon paikkamerkki 32"/>
          <p:cNvSpPr>
            <a:spLocks noGrp="1"/>
          </p:cNvSpPr>
          <p:nvPr>
            <p:ph type="title"/>
          </p:nvPr>
        </p:nvSpPr>
        <p:spPr>
          <a:xfrm>
            <a:off x="684000" y="620688"/>
            <a:ext cx="7776000" cy="796950"/>
          </a:xfrm>
          <a:prstGeom prst="rect">
            <a:avLst/>
          </a:prstGeom>
        </p:spPr>
        <p:txBody>
          <a:bodyPr vert="horz" lIns="0" tIns="0" rIns="0" bIns="0" rtlCol="0" anchor="b" anchorCtr="0">
            <a:normAutofit/>
          </a:bodyPr>
          <a:lstStyle/>
          <a:p>
            <a:r>
              <a:rPr lang="fi-FI" dirty="0" smtClean="0"/>
              <a:t>Muokkaa perustyylejä naps.</a:t>
            </a:r>
            <a:endParaRPr lang="fi-FI" dirty="0"/>
          </a:p>
        </p:txBody>
      </p:sp>
      <p:pic>
        <p:nvPicPr>
          <p:cNvPr id="6" name="Kuva 5" descr="Turku_Åbo__Eurooppalainen_mv.png"/>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84600" y="5661248"/>
            <a:ext cx="1332000" cy="400729"/>
          </a:xfrm>
          <a:prstGeom prst="rect">
            <a:avLst/>
          </a:prstGeom>
        </p:spPr>
      </p:pic>
    </p:spTree>
    <p:extLst>
      <p:ext uri="{BB962C8B-B14F-4D97-AF65-F5344CB8AC3E}">
        <p14:creationId xmlns:p14="http://schemas.microsoft.com/office/powerpoint/2010/main" val="91008495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Lst>
  <p:hf hdr="0"/>
  <p:txStyles>
    <p:titleStyle>
      <a:lvl1pPr algn="l" defTabSz="914400" rtl="0" eaLnBrk="1" latinLnBrk="0" hangingPunct="1">
        <a:spcBef>
          <a:spcPct val="0"/>
        </a:spcBef>
        <a:buNone/>
        <a:defRPr sz="3200" b="1" kern="1200">
          <a:solidFill>
            <a:srgbClr val="00468B"/>
          </a:solidFill>
          <a:latin typeface="+mj-lt"/>
          <a:ea typeface="+mj-ea"/>
          <a:cs typeface="+mj-cs"/>
        </a:defRPr>
      </a:lvl1pPr>
    </p:titleStyle>
    <p:bodyStyle>
      <a:lvl1pPr marL="285750" indent="-285750" algn="l" defTabSz="914400" rtl="0" eaLnBrk="1" latinLnBrk="0" hangingPunct="1">
        <a:spcBef>
          <a:spcPts val="24"/>
        </a:spcBef>
        <a:buClr>
          <a:srgbClr val="00468B"/>
        </a:buClr>
        <a:buSzPct val="120000"/>
        <a:buFont typeface="Arial"/>
        <a:buChar char="•"/>
        <a:defRPr sz="2000" b="1" i="0" kern="1200">
          <a:solidFill>
            <a:srgbClr val="000000"/>
          </a:solidFill>
          <a:latin typeface="+mn-lt"/>
          <a:ea typeface="+mn-ea"/>
          <a:cs typeface="+mn-cs"/>
        </a:defRPr>
      </a:lvl1pPr>
      <a:lvl2pPr marL="742950" indent="-28575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2pPr>
      <a:lvl3pPr marL="1143000" indent="-22860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3pPr>
      <a:lvl4pPr marL="1600200" indent="-22860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4pPr>
      <a:lvl5pPr marL="2057400" indent="-22860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5pPr>
      <a:lvl6pPr marL="25146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fld id="{B4D18F73-29E0-0C48-B7BB-47AD54BA47B9}" type="datetime1">
              <a:rPr lang="fi-FI" smtClean="0"/>
              <a:t>13.2.2014</a:t>
            </a:fld>
            <a:endParaRPr lang="fi-FI" dirty="0"/>
          </a:p>
        </p:txBody>
      </p:sp>
      <p:sp>
        <p:nvSpPr>
          <p:cNvPr id="5" name="Alatunnisteen paikkamerkki 4"/>
          <p:cNvSpPr>
            <a:spLocks noGrp="1"/>
          </p:cNvSpPr>
          <p:nvPr>
            <p:ph type="ftr" sz="quarter" idx="11"/>
          </p:nvPr>
        </p:nvSpPr>
        <p:spPr/>
        <p:txBody>
          <a:bodyPr/>
          <a:lstStyle/>
          <a:p>
            <a:r>
              <a:rPr lang="fi-FI" smtClean="0"/>
              <a:t>Esittäjän nimi</a:t>
            </a:r>
            <a:endParaRPr lang="fi-FI"/>
          </a:p>
        </p:txBody>
      </p:sp>
      <p:sp>
        <p:nvSpPr>
          <p:cNvPr id="6" name="Dian numeron paikkamerkki 5"/>
          <p:cNvSpPr>
            <a:spLocks noGrp="1"/>
          </p:cNvSpPr>
          <p:nvPr>
            <p:ph type="sldNum" sz="quarter" idx="12"/>
          </p:nvPr>
        </p:nvSpPr>
        <p:spPr/>
        <p:txBody>
          <a:bodyPr/>
          <a:lstStyle/>
          <a:p>
            <a:fld id="{5313BD74-EA17-574A-98E7-0901538991B3}" type="slidenum">
              <a:rPr lang="fi-FI" smtClean="0"/>
              <a:t>1</a:t>
            </a:fld>
            <a:endParaRPr lang="fi-FI"/>
          </a:p>
        </p:txBody>
      </p:sp>
      <p:sp>
        <p:nvSpPr>
          <p:cNvPr id="2" name="Otsikko 1"/>
          <p:cNvSpPr>
            <a:spLocks noGrp="1"/>
          </p:cNvSpPr>
          <p:nvPr>
            <p:ph type="title"/>
          </p:nvPr>
        </p:nvSpPr>
        <p:spPr/>
        <p:txBody>
          <a:bodyPr>
            <a:normAutofit/>
          </a:bodyPr>
          <a:lstStyle/>
          <a:p>
            <a:r>
              <a:rPr lang="fi-FI" sz="2400" dirty="0"/>
              <a:t>Tarkastuslautakunta 2009-2012</a:t>
            </a:r>
            <a:br>
              <a:rPr lang="fi-FI" sz="2400" dirty="0"/>
            </a:br>
            <a:r>
              <a:rPr lang="fi-FI" sz="2400" dirty="0"/>
              <a:t>Tarkastuslautakunta 2013-2016</a:t>
            </a:r>
            <a:endParaRPr lang="fi-FI" sz="2400" dirty="0"/>
          </a:p>
        </p:txBody>
      </p:sp>
      <p:sp>
        <p:nvSpPr>
          <p:cNvPr id="3" name="Sisällön paikkamerkki 2"/>
          <p:cNvSpPr>
            <a:spLocks noGrp="1"/>
          </p:cNvSpPr>
          <p:nvPr>
            <p:ph sz="quarter" idx="13"/>
          </p:nvPr>
        </p:nvSpPr>
        <p:spPr/>
        <p:txBody>
          <a:bodyPr>
            <a:normAutofit/>
          </a:bodyPr>
          <a:lstStyle/>
          <a:p>
            <a:r>
              <a:rPr lang="fi-FI" sz="1600" dirty="0"/>
              <a:t>Vuoden 2013 keväällä on toiminut yhtäaikaisesti kaksi toimivaltaista tarkastuslautakuntaa:</a:t>
            </a:r>
          </a:p>
          <a:p>
            <a:endParaRPr lang="fi-FI" sz="1600" dirty="0"/>
          </a:p>
          <a:p>
            <a:r>
              <a:rPr lang="fi-FI" sz="1600" dirty="0"/>
              <a:t>Toimikauden 2009-2012 tarkastuslautakunnan raportti Turun kaupungin varhaiskasvatuksen arvioinnista, </a:t>
            </a:r>
            <a:r>
              <a:rPr lang="fi-FI" sz="1600" dirty="0" err="1"/>
              <a:t>Kv</a:t>
            </a:r>
            <a:r>
              <a:rPr lang="fi-FI" sz="1600" dirty="0"/>
              <a:t> 6.5.2013</a:t>
            </a:r>
          </a:p>
          <a:p>
            <a:r>
              <a:rPr lang="fi-FI" sz="1600" dirty="0"/>
              <a:t>Toimikauden 2009-2012 raportti vuoden 2012 arvioinnista, </a:t>
            </a:r>
            <a:r>
              <a:rPr lang="fi-FI" sz="1600" dirty="0" err="1"/>
              <a:t>Kv</a:t>
            </a:r>
            <a:r>
              <a:rPr lang="fi-FI" sz="1600" dirty="0"/>
              <a:t> 17.6.2013</a:t>
            </a:r>
          </a:p>
          <a:p>
            <a:r>
              <a:rPr lang="fi-FI" sz="1600" dirty="0"/>
              <a:t>Kaupungin tilintarkastajan tilintarkastuskertomus vuodelta 2012, </a:t>
            </a:r>
            <a:r>
              <a:rPr lang="fi-FI" sz="1600" dirty="0" err="1"/>
              <a:t>Kv</a:t>
            </a:r>
            <a:r>
              <a:rPr lang="fi-FI" sz="1600" dirty="0"/>
              <a:t> 17.6.2013</a:t>
            </a:r>
          </a:p>
          <a:p>
            <a:r>
              <a:rPr lang="fi-FI" sz="1600" dirty="0"/>
              <a:t>Kaupungin tilintarkastajan raportti tilikauden 2012 tilintarkastuksesta, </a:t>
            </a:r>
            <a:r>
              <a:rPr lang="fi-FI" sz="1600" dirty="0" err="1"/>
              <a:t>Kh</a:t>
            </a:r>
            <a:r>
              <a:rPr lang="fi-FI" sz="1600" dirty="0"/>
              <a:t> 21.10.2013</a:t>
            </a:r>
          </a:p>
          <a:p>
            <a:endParaRPr lang="fi-FI" sz="1600" dirty="0"/>
          </a:p>
          <a:p>
            <a:r>
              <a:rPr lang="fi-FI" sz="1600" dirty="0"/>
              <a:t>Toimikauden 2013-2016 tarkastuslautakunnan vuosien 2013-2016 työsuunnitelma ja arviointisuunnitelma syksy 2013/kevät 2014, Tlk2013-2016  9.9.2013</a:t>
            </a:r>
          </a:p>
          <a:p>
            <a:r>
              <a:rPr lang="fi-FI" sz="1600" dirty="0"/>
              <a:t>Tilintarkastajan valtuustokauden  2013-2016 tilintarkastussuunnitelma,  Tlk2013-2016 22.8.2013</a:t>
            </a:r>
          </a:p>
        </p:txBody>
      </p:sp>
    </p:spTree>
    <p:extLst>
      <p:ext uri="{BB962C8B-B14F-4D97-AF65-F5344CB8AC3E}">
        <p14:creationId xmlns:p14="http://schemas.microsoft.com/office/powerpoint/2010/main" val="1603053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p:cNvSpPr>
            <a:spLocks noGrp="1"/>
          </p:cNvSpPr>
          <p:nvPr>
            <p:ph type="dt" sz="half" idx="10"/>
          </p:nvPr>
        </p:nvSpPr>
        <p:spPr/>
        <p:txBody>
          <a:bodyPr/>
          <a:lstStyle/>
          <a:p>
            <a:fld id="{B4D18F73-29E0-0C48-B7BB-47AD54BA47B9}" type="datetime1">
              <a:rPr lang="fi-FI" smtClean="0"/>
              <a:t>13.2.2014</a:t>
            </a:fld>
            <a:endParaRPr lang="fi-FI" dirty="0"/>
          </a:p>
        </p:txBody>
      </p:sp>
      <p:sp>
        <p:nvSpPr>
          <p:cNvPr id="5" name="Alatunnisteen paikkamerkki 4"/>
          <p:cNvSpPr>
            <a:spLocks noGrp="1"/>
          </p:cNvSpPr>
          <p:nvPr>
            <p:ph type="ftr" sz="quarter" idx="11"/>
          </p:nvPr>
        </p:nvSpPr>
        <p:spPr/>
        <p:txBody>
          <a:bodyPr/>
          <a:lstStyle/>
          <a:p>
            <a:r>
              <a:rPr lang="fi-FI" smtClean="0"/>
              <a:t>Esittäjän nimi</a:t>
            </a:r>
            <a:endParaRPr lang="fi-FI"/>
          </a:p>
        </p:txBody>
      </p:sp>
      <p:sp>
        <p:nvSpPr>
          <p:cNvPr id="6" name="Dian numeron paikkamerkki 5"/>
          <p:cNvSpPr>
            <a:spLocks noGrp="1"/>
          </p:cNvSpPr>
          <p:nvPr>
            <p:ph type="sldNum" sz="quarter" idx="12"/>
          </p:nvPr>
        </p:nvSpPr>
        <p:spPr/>
        <p:txBody>
          <a:bodyPr/>
          <a:lstStyle/>
          <a:p>
            <a:fld id="{5313BD74-EA17-574A-98E7-0901538991B3}" type="slidenum">
              <a:rPr lang="fi-FI" smtClean="0"/>
              <a:t>2</a:t>
            </a:fld>
            <a:endParaRPr lang="fi-FI"/>
          </a:p>
        </p:txBody>
      </p:sp>
      <p:sp>
        <p:nvSpPr>
          <p:cNvPr id="2" name="Otsikko 1"/>
          <p:cNvSpPr>
            <a:spLocks noGrp="1"/>
          </p:cNvSpPr>
          <p:nvPr>
            <p:ph type="title"/>
          </p:nvPr>
        </p:nvSpPr>
        <p:spPr/>
        <p:txBody>
          <a:bodyPr>
            <a:normAutofit/>
          </a:bodyPr>
          <a:lstStyle/>
          <a:p>
            <a:r>
              <a:rPr lang="fi-FI" sz="2400" b="0" dirty="0"/>
              <a:t>Tarkastuslautakunta</a:t>
            </a:r>
            <a:endParaRPr lang="fi-FI" sz="2400" dirty="0"/>
          </a:p>
        </p:txBody>
      </p:sp>
      <p:sp>
        <p:nvSpPr>
          <p:cNvPr id="3" name="Sisällön paikkamerkki 2"/>
          <p:cNvSpPr>
            <a:spLocks noGrp="1"/>
          </p:cNvSpPr>
          <p:nvPr>
            <p:ph sz="quarter" idx="13"/>
          </p:nvPr>
        </p:nvSpPr>
        <p:spPr>
          <a:xfrm>
            <a:off x="684213" y="3356992"/>
            <a:ext cx="7775575" cy="2664396"/>
          </a:xfrm>
        </p:spPr>
        <p:txBody>
          <a:bodyPr/>
          <a:lstStyle/>
          <a:p>
            <a:r>
              <a:rPr lang="fi-FI" sz="1600" dirty="0" smtClean="0"/>
              <a:t>Toimintamenojen/-tulojen tai nettomenojen poikkeamat</a:t>
            </a:r>
          </a:p>
          <a:p>
            <a:pPr lvl="1"/>
            <a:r>
              <a:rPr lang="fi-FI" sz="1200" dirty="0"/>
              <a:t>Tarkastuslautakunnan vuoden 2013 toimintaan osoitettu talousarviomääräraha oli - 686 165 €. Toteutunut käyttö oli - 515 750 €, joten poikkeama oli 170 414 €. Vuoden 2013 talousarvion toimintakuluissa varauduttiin kahden toimivaltaisen tarkastuslautakunnan yhtäaikaiseen toimintaan kevään 2013 aikana sekä tilintarkastuksen kilpailutukseen ja mahdolliseen tilintarkastuksen hinnan nousuun.</a:t>
            </a:r>
          </a:p>
          <a:p>
            <a:r>
              <a:rPr lang="fi-FI" sz="1600" dirty="0" smtClean="0"/>
              <a:t>Investointiosan </a:t>
            </a:r>
            <a:r>
              <a:rPr lang="fi-FI" sz="1600" dirty="0" smtClean="0"/>
              <a:t>menojen/tulojen poikkeamat</a:t>
            </a:r>
          </a:p>
          <a:p>
            <a:pPr lvl="1"/>
            <a:r>
              <a:rPr lang="fi-FI" sz="1200" dirty="0" smtClean="0"/>
              <a:t>-------</a:t>
            </a:r>
            <a:endParaRPr lang="fi-FI" sz="1200" dirty="0" smtClean="0"/>
          </a:p>
        </p:txBody>
      </p:sp>
      <p:pic>
        <p:nvPicPr>
          <p:cNvPr id="1028" name="Picture 4" descr="C:\Documents and Settings\rrannikk\Local Settings\Temporary Internet Files\Content.IE5\4PEF63EX\MC90025008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346844"/>
            <a:ext cx="1728192" cy="1874012"/>
          </a:xfrm>
          <a:prstGeom prst="rect">
            <a:avLst/>
          </a:prstGeom>
          <a:noFill/>
          <a:extLst>
            <a:ext uri="{909E8E84-426E-40DD-AFC4-6F175D3DCCD1}">
              <a14:hiddenFill xmlns:a14="http://schemas.microsoft.com/office/drawing/2010/main">
                <a:solidFill>
                  <a:srgbClr val="FFFFFF"/>
                </a:solidFill>
              </a14:hiddenFill>
            </a:ext>
          </a:extLst>
        </p:spPr>
      </p:pic>
      <p:sp>
        <p:nvSpPr>
          <p:cNvPr id="7" name="Tekstiruutu 6"/>
          <p:cNvSpPr txBox="1"/>
          <p:nvPr/>
        </p:nvSpPr>
        <p:spPr>
          <a:xfrm>
            <a:off x="2276500" y="1902843"/>
            <a:ext cx="4023692" cy="646331"/>
          </a:xfrm>
          <a:prstGeom prst="rect">
            <a:avLst/>
          </a:prstGeom>
          <a:noFill/>
        </p:spPr>
        <p:txBody>
          <a:bodyPr wrap="square" rtlCol="0">
            <a:spAutoFit/>
          </a:bodyPr>
          <a:lstStyle/>
          <a:p>
            <a:r>
              <a:rPr lang="fi-FI" dirty="0" smtClean="0"/>
              <a:t>Tässä tilaa laskentataulukolle, joka lisätään </a:t>
            </a:r>
            <a:r>
              <a:rPr lang="fi-FI" dirty="0"/>
              <a:t>konsernihallinnossa</a:t>
            </a:r>
          </a:p>
        </p:txBody>
      </p:sp>
    </p:spTree>
    <p:extLst>
      <p:ext uri="{BB962C8B-B14F-4D97-AF65-F5344CB8AC3E}">
        <p14:creationId xmlns:p14="http://schemas.microsoft.com/office/powerpoint/2010/main" val="3504606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Esitysmalli Suomi">
  <a:themeElements>
    <a:clrScheme name="Mukautettu 1">
      <a:dk1>
        <a:sysClr val="windowText" lastClr="000000"/>
      </a:dk1>
      <a:lt1>
        <a:sysClr val="window" lastClr="FFFFFF"/>
      </a:lt1>
      <a:dk2>
        <a:srgbClr val="00468B"/>
      </a:dk2>
      <a:lt2>
        <a:srgbClr val="EEECE1"/>
      </a:lt2>
      <a:accent1>
        <a:srgbClr val="00468B"/>
      </a:accent1>
      <a:accent2>
        <a:srgbClr val="FFB92F"/>
      </a:accent2>
      <a:accent3>
        <a:srgbClr val="B61130"/>
      </a:accent3>
      <a:accent4>
        <a:srgbClr val="FC670D"/>
      </a:accent4>
      <a:accent5>
        <a:srgbClr val="32AACD"/>
      </a:accent5>
      <a:accent6>
        <a:srgbClr val="808080"/>
      </a:accent6>
      <a:hlink>
        <a:srgbClr val="00367A"/>
      </a:hlink>
      <a:folHlink>
        <a:srgbClr val="32AACD"/>
      </a:folHlink>
    </a:clrScheme>
    <a:fontScheme name="Office, klassinen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teema">
  <a:themeElements>
    <a:clrScheme name="Turun kaupunki">
      <a:dk1>
        <a:sysClr val="windowText" lastClr="000000"/>
      </a:dk1>
      <a:lt1>
        <a:sysClr val="window" lastClr="FFFFFF"/>
      </a:lt1>
      <a:dk2>
        <a:srgbClr val="298AAD"/>
      </a:dk2>
      <a:lt2>
        <a:srgbClr val="EEECE1"/>
      </a:lt2>
      <a:accent1>
        <a:srgbClr val="00468B"/>
      </a:accent1>
      <a:accent2>
        <a:srgbClr val="FFB92F"/>
      </a:accent2>
      <a:accent3>
        <a:srgbClr val="B61130"/>
      </a:accent3>
      <a:accent4>
        <a:srgbClr val="FC670D"/>
      </a:accent4>
      <a:accent5>
        <a:srgbClr val="298AAD"/>
      </a:accent5>
      <a:accent6>
        <a:srgbClr val="2C9024"/>
      </a:accent6>
      <a:hlink>
        <a:srgbClr val="0000FF"/>
      </a:hlink>
      <a:folHlink>
        <a:srgbClr val="800080"/>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Turun kaupunki">
      <a:dk1>
        <a:sysClr val="windowText" lastClr="000000"/>
      </a:dk1>
      <a:lt1>
        <a:sysClr val="window" lastClr="FFFFFF"/>
      </a:lt1>
      <a:dk2>
        <a:srgbClr val="298AAD"/>
      </a:dk2>
      <a:lt2>
        <a:srgbClr val="EEECE1"/>
      </a:lt2>
      <a:accent1>
        <a:srgbClr val="00468B"/>
      </a:accent1>
      <a:accent2>
        <a:srgbClr val="FFB92F"/>
      </a:accent2>
      <a:accent3>
        <a:srgbClr val="B61130"/>
      </a:accent3>
      <a:accent4>
        <a:srgbClr val="FC670D"/>
      </a:accent4>
      <a:accent5>
        <a:srgbClr val="298AAD"/>
      </a:accent5>
      <a:accent6>
        <a:srgbClr val="2C9024"/>
      </a:accent6>
      <a:hlink>
        <a:srgbClr val="0000FF"/>
      </a:hlink>
      <a:folHlink>
        <a:srgbClr val="800080"/>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SharedContentType xmlns="Microsoft.SharePoint.Taxonomy.ContentTypeSync" SourceId="6948e327-c22f-45f3-ba73-76ec8822dedd" ContentTypeId="0x010100BABE01DC4AF04CBC98B987127D9FC69A08" PreviousValue="false"/>
</file>

<file path=customXml/item3.xml><?xml version="1.0" encoding="utf-8"?>
<ct:contentTypeSchema xmlns:ct="http://schemas.microsoft.com/office/2006/metadata/contentType" xmlns:ma="http://schemas.microsoft.com/office/2006/metadata/properties/metaAttributes" ct:_="" ma:_="" ma:contentTypeName="Teksti Turku" ma:contentTypeID="0x010100BABE01DC4AF04CBC98B987127D9FC69A08002119B9663657F3449502FDC2E79B0668" ma:contentTypeVersion="118" ma:contentTypeDescription="Luo uusi asiakirja." ma:contentTypeScope="" ma:versionID="b45a5034253b4bbc12bd77b7b351d91e">
  <xsd:schema xmlns:xsd="http://www.w3.org/2001/XMLSchema" xmlns:xs="http://www.w3.org/2001/XMLSchema" xmlns:p="http://schemas.microsoft.com/office/2006/metadata/properties" xmlns:ns2="b03131df-fdca-4f96-b491-cb071e0af91d" targetNamespace="http://schemas.microsoft.com/office/2006/metadata/properties" ma:root="true" ma:fieldsID="13257994854976411330fc596fa8d4d0" ns2:_="">
    <xsd:import namespace="b03131df-fdca-4f96-b491-cb071e0af91d"/>
    <xsd:element name="properties">
      <xsd:complexType>
        <xsd:sequence>
          <xsd:element name="documentManagement">
            <xsd:complexType>
              <xsd:all>
                <xsd:element ref="ns2:_Julkisuus_" minOccurs="0"/>
                <xsd:element ref="ns2:_dlc_DocId" minOccurs="0"/>
                <xsd:element ref="ns2:_dlc_DocIdUrl" minOccurs="0"/>
                <xsd:element ref="ns2:_dlc_DocIdPersistId" minOccurs="0"/>
                <xsd:element ref="ns2:f6425a5d6274420ba12265519cac2494" minOccurs="0"/>
                <xsd:element ref="ns2:TaxCatchAll" minOccurs="0"/>
                <xsd:element ref="ns2:TaxCatchAllLabel" minOccurs="0"/>
                <xsd:element ref="ns2:Kuvaus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3131df-fdca-4f96-b491-cb071e0af91d" elementFormDefault="qualified">
    <xsd:import namespace="http://schemas.microsoft.com/office/2006/documentManagement/types"/>
    <xsd:import namespace="http://schemas.microsoft.com/office/infopath/2007/PartnerControls"/>
    <xsd:element name="_Julkisuus_" ma:index="1" nillable="true" ma:displayName="Julkisuus" ma:default="Julkinen" ma:format="Dropdown" ma:internalName="_Julkisuus_">
      <xsd:simpleType>
        <xsd:restriction base="dms:Choice">
          <xsd:enumeration value="Julkinen"/>
          <xsd:enumeration value="Salassa pidettävä"/>
        </xsd:restriction>
      </xsd:simpleType>
    </xsd:element>
    <xsd:element name="_dlc_DocId" ma:index="7" nillable="true" ma:displayName="Tiedostotunnisteen arvo" ma:description="Tälle kohteelle määritetyn tiedostotunnisteen arvo." ma:internalName="_dlc_DocId" ma:readOnly="true">
      <xsd:simpleType>
        <xsd:restriction base="dms:Text"/>
      </xsd:simpleType>
    </xsd:element>
    <xsd:element name="_dlc_DocIdUrl" ma:index="8" nillable="true" ma:displayName="Tiedostotunniste" ma:description="Tämän tiedoston pysyvä linkki."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ersist ID" ma:description="Keep ID on add." ma:hidden="true" ma:internalName="_dlc_DocIdPersistId" ma:readOnly="true">
      <xsd:simpleType>
        <xsd:restriction base="dms:Boolean"/>
      </xsd:simpleType>
    </xsd:element>
    <xsd:element name="f6425a5d6274420ba12265519cac2494" ma:index="11" ma:taxonomy="true" ma:internalName="f6425a5d6274420ba12265519cac2494" ma:taxonomyFieldName="_Tekstin_x0020_tyyppi" ma:displayName="Tekstin tyyppi" ma:default="" ma:fieldId="{f6425a5d-6274-420b-a122-65519cac2494}" ma:sspId="6948e327-c22f-45f3-ba73-76ec8822dedd" ma:termSetId="11208e52-d581-4242-bb75-ee5be9a4985f" ma:anchorId="00000000-0000-0000-0000-000000000000" ma:open="false" ma:isKeyword="false">
      <xsd:complexType>
        <xsd:sequence>
          <xsd:element ref="pc:Terms" minOccurs="0" maxOccurs="1"/>
        </xsd:sequence>
      </xsd:complexType>
    </xsd:element>
    <xsd:element name="TaxCatchAll" ma:index="12" nillable="true" ma:displayName="Taxonomy Catch All Column" ma:description="" ma:hidden="true" ma:list="{d685d71d-1d2d-45e9-a202-260c50b74023}" ma:internalName="TaxCatchAll" ma:showField="CatchAllData" ma:web="7a112db0-4ab2-47df-9bd4-197c83270bb4">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d685d71d-1d2d-45e9-a202-260c50b74023}" ma:internalName="TaxCatchAllLabel" ma:readOnly="true" ma:showField="CatchAllDataLabel" ma:web="7a112db0-4ab2-47df-9bd4-197c83270bb4">
      <xsd:complexType>
        <xsd:complexContent>
          <xsd:extension base="dms:MultiChoiceLookup">
            <xsd:sequence>
              <xsd:element name="Value" type="dms:Lookup" maxOccurs="unbounded" minOccurs="0" nillable="true"/>
            </xsd:sequence>
          </xsd:extension>
        </xsd:complexContent>
      </xsd:complexType>
    </xsd:element>
    <xsd:element name="Kuvaus_x0020_" ma:index="17" nillable="true" ma:displayName="Kuvaus" ma:internalName="Kuvaus_x0020_" ma:readOnly="fals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Sisältölaji"/>
        <xsd:element ref="dc:title" minOccurs="0" maxOccurs="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f6425a5d6274420ba12265519cac2494 xmlns="b03131df-fdca-4f96-b491-cb071e0af91d">
      <Terms xmlns="http://schemas.microsoft.com/office/infopath/2007/PartnerControls">
        <TermInfo xmlns="http://schemas.microsoft.com/office/infopath/2007/PartnerControls">
          <TermName xmlns="http://schemas.microsoft.com/office/infopath/2007/PartnerControls">Selvitys</TermName>
          <TermId xmlns="http://schemas.microsoft.com/office/infopath/2007/PartnerControls">ffd553a6-1967-4ed2-aad7-f053c75ebf5e</TermId>
        </TermInfo>
      </Terms>
    </f6425a5d6274420ba12265519cac2494>
    <_Julkisuus_ xmlns="b03131df-fdca-4f96-b491-cb071e0af91d">Julkinen</_Julkisuus_>
    <Kuvaus_x0020_ xmlns="b03131df-fdca-4f96-b491-cb071e0af91d">Dia-pohja tilinpäätöksen esittelymateriaalia varten</Kuvaus_x0020_>
    <TaxCatchAll xmlns="b03131df-fdca-4f96-b491-cb071e0af91d">
      <Value>7</Value>
      <Value>4</Value>
      <Value>3</Value>
      <Value>2</Value>
      <Value>1</Value>
    </TaxCatchAl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1D32E2-1ADC-488B-801B-1E4C991CE95B}">
  <ds:schemaRefs>
    <ds:schemaRef ds:uri="http://schemas.microsoft.com/sharepoint/events"/>
  </ds:schemaRefs>
</ds:datastoreItem>
</file>

<file path=customXml/itemProps2.xml><?xml version="1.0" encoding="utf-8"?>
<ds:datastoreItem xmlns:ds="http://schemas.openxmlformats.org/officeDocument/2006/customXml" ds:itemID="{45074843-1012-4482-8708-0700FBCF95EE}">
  <ds:schemaRefs>
    <ds:schemaRef ds:uri="Microsoft.SharePoint.Taxonomy.ContentTypeSync"/>
  </ds:schemaRefs>
</ds:datastoreItem>
</file>

<file path=customXml/itemProps3.xml><?xml version="1.0" encoding="utf-8"?>
<ds:datastoreItem xmlns:ds="http://schemas.openxmlformats.org/officeDocument/2006/customXml" ds:itemID="{2073F1D2-E13D-4889-AC28-A2D4FA4371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3131df-fdca-4f96-b491-cb071e0af9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0F389AB-8ACB-43E2-9417-B5EB0A766D97}">
  <ds:schemaRefs>
    <ds:schemaRef ds:uri="http://www.w3.org/XML/1998/namespace"/>
    <ds:schemaRef ds:uri="b03131df-fdca-4f96-b491-cb071e0af91d"/>
    <ds:schemaRef ds:uri="http://schemas.openxmlformats.org/package/2006/metadata/core-properties"/>
    <ds:schemaRef ds:uri="http://schemas.microsoft.com/office/2006/documentManagement/types"/>
    <ds:schemaRef ds:uri="http://purl.org/dc/elements/1.1/"/>
    <ds:schemaRef ds:uri="http://purl.org/dc/terms/"/>
    <ds:schemaRef ds:uri="http://schemas.microsoft.com/office/infopath/2007/PartnerControls"/>
    <ds:schemaRef ds:uri="http://schemas.microsoft.com/office/2006/metadata/properties"/>
    <ds:schemaRef ds:uri="http://purl.org/dc/dcmitype/"/>
  </ds:schemaRefs>
</ds:datastoreItem>
</file>

<file path=customXml/itemProps5.xml><?xml version="1.0" encoding="utf-8"?>
<ds:datastoreItem xmlns:ds="http://schemas.openxmlformats.org/officeDocument/2006/customXml" ds:itemID="{326A61CC-7E57-4EF6-BB36-4C40C1B508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Esitysmalli Suomi</Template>
  <TotalTime>35</TotalTime>
  <Words>150</Words>
  <Application>Microsoft Office PowerPoint</Application>
  <PresentationFormat>Näytössä katseltava diaesitys (4:3)</PresentationFormat>
  <Paragraphs>30</Paragraphs>
  <Slides>2</Slides>
  <Notes>1</Notes>
  <HiddenSlides>0</HiddenSlides>
  <MMClips>0</MMClips>
  <ScaleCrop>false</ScaleCrop>
  <HeadingPairs>
    <vt:vector size="4" baseType="variant">
      <vt:variant>
        <vt:lpstr>Teema</vt:lpstr>
      </vt:variant>
      <vt:variant>
        <vt:i4>1</vt:i4>
      </vt:variant>
      <vt:variant>
        <vt:lpstr>Dian otsikot</vt:lpstr>
      </vt:variant>
      <vt:variant>
        <vt:i4>2</vt:i4>
      </vt:variant>
    </vt:vector>
  </HeadingPairs>
  <TitlesOfParts>
    <vt:vector size="3" baseType="lpstr">
      <vt:lpstr>Esitysmalli Suomi</vt:lpstr>
      <vt:lpstr>Tarkastuslautakunta 2009-2012 Tarkastuslautakunta 2013-2016</vt:lpstr>
      <vt:lpstr>Tarkastuslautakunta</vt:lpstr>
    </vt:vector>
  </TitlesOfParts>
  <Company>Turun kaupunki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Lautakunta/Johtokunta</dc:title>
  <dc:creator>Rannikko Riikka</dc:creator>
  <cp:lastModifiedBy>Teuro Mirja</cp:lastModifiedBy>
  <cp:revision>19</cp:revision>
  <cp:lastPrinted>2014-02-13T09:44:32Z</cp:lastPrinted>
  <dcterms:created xsi:type="dcterms:W3CDTF">2012-04-10T09:55:46Z</dcterms:created>
  <dcterms:modified xsi:type="dcterms:W3CDTF">2014-02-13T09:48:17Z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0x010100BABE01DC4AF04CBC98B987127D9FC69A08002119B9663657F3449502FDC2E79B0668</vt:lpwstr>
  </property>
  <property fmtid="{D5CDD505-2E9C-101B-9397-08002B2CF9AE}" pid="3" name="h94c21d59b064f78a5c2e322551a3e88">
    <vt:lpwstr>Diaesitys|29bf125c-3304-4b20-a038-e327a30ca536</vt:lpwstr>
  </property>
  <property fmtid="{D5CDD505-2E9C-101B-9397-08002B2CF9AE}" pid="4" name="j08d1eaf84c644719eb3d45d656088a2">
    <vt:lpwstr>Videokuva|82098cdd-6e57-4a24-8887-90ce7bab4a54</vt:lpwstr>
  </property>
  <property fmtid="{D5CDD505-2E9C-101B-9397-08002B2CF9AE}" pid="5" name="ec87dd8dbe3f4b87b196639a53969ad4">
    <vt:lpwstr>Suomi|ddab1725-3888-478f-9c8c-3eeceecd16e9</vt:lpwstr>
  </property>
  <property fmtid="{D5CDD505-2E9C-101B-9397-08002B2CF9AE}" pid="6" name="bcb735522fc34cde8200f6a746f2dda6">
    <vt:lpwstr>Äänitiedosto|2ce7008b-f285-403a-bd25-9c3fffad5372</vt:lpwstr>
  </property>
  <property fmtid="{D5CDD505-2E9C-101B-9397-08002B2CF9AE}" pid="7" name="_Kieli">
    <vt:lpwstr>1;#Suomi|ddab1725-3888-478f-9c8c-3eeceecd16e9</vt:lpwstr>
  </property>
  <property fmtid="{D5CDD505-2E9C-101B-9397-08002B2CF9AE}" pid="8" name="Videotiedoston_x0020_tyyppi">
    <vt:lpwstr>2;#Videokuva|82098cdd-6e57-4a24-8887-90ce7bab4a54</vt:lpwstr>
  </property>
  <property fmtid="{D5CDD505-2E9C-101B-9397-08002B2CF9AE}" pid="9" name="_Tekstin tyyppi">
    <vt:lpwstr>7;#Selvitys|ffd553a6-1967-4ed2-aad7-f053c75ebf5e</vt:lpwstr>
  </property>
  <property fmtid="{D5CDD505-2E9C-101B-9397-08002B2CF9AE}" pid="10" name="__x00c4__x00e4_nitiedoston_x0020_tyyppi">
    <vt:lpwstr>3;#Äänitiedosto|2ce7008b-f285-403a-bd25-9c3fffad5372</vt:lpwstr>
  </property>
  <property fmtid="{D5CDD505-2E9C-101B-9397-08002B2CF9AE}" pid="11" name="_Esitysaineistojen_x0020_tyyppi">
    <vt:lpwstr>4;#Diaesitys|29bf125c-3304-4b20-a038-e327a30ca536</vt:lpwstr>
  </property>
  <property fmtid="{D5CDD505-2E9C-101B-9397-08002B2CF9AE}" pid="12" name="_Äänitiedoston tyyppi">
    <vt:lpwstr>3;#Äänitiedosto|2ce7008b-f285-403a-bd25-9c3fffad5372</vt:lpwstr>
  </property>
  <property fmtid="{D5CDD505-2E9C-101B-9397-08002B2CF9AE}" pid="13" name="_Esitysaineistojen tyyppi">
    <vt:lpwstr>4;#Diaesitys|29bf125c-3304-4b20-a038-e327a30ca536</vt:lpwstr>
  </property>
  <property fmtid="{D5CDD505-2E9C-101B-9397-08002B2CF9AE}" pid="14" name="Videotiedoston tyyppi">
    <vt:lpwstr>2;#Videokuva|82098cdd-6e57-4a24-8887-90ce7bab4a54</vt:lpwstr>
  </property>
</Properties>
</file>