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fi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A2FB-9FC3-489C-ABA6-B7BEAE86DBAA}" type="datetimeFigureOut">
              <a:rPr lang="fi-FI" smtClean="0"/>
              <a:t>22.8.2018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32A5-AA23-4C18-99D4-20CB806ECA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257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A2FB-9FC3-489C-ABA6-B7BEAE86DBAA}" type="datetimeFigureOut">
              <a:rPr lang="fi-FI" smtClean="0"/>
              <a:t>22.8.2018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32A5-AA23-4C18-99D4-20CB806ECA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981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A2FB-9FC3-489C-ABA6-B7BEAE86DBAA}" type="datetimeFigureOut">
              <a:rPr lang="fi-FI" smtClean="0"/>
              <a:t>22.8.2018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32A5-AA23-4C18-99D4-20CB806ECA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6076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äliotsikko+teksti_bull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2084918" y="1835151"/>
            <a:ext cx="8978900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9388" indent="-179388">
              <a:buFont typeface="Arial"/>
              <a:buChar char="•"/>
              <a:defRPr/>
            </a:lvl1pPr>
            <a:lvl2pPr marL="540000" indent="-180000">
              <a:buFont typeface="Lucida Grande"/>
              <a:buChar char="–"/>
              <a:defRPr/>
            </a:lvl2pPr>
            <a:lvl3pPr marL="900000" indent="-180000">
              <a:buSzPct val="60000"/>
              <a:buFont typeface="Courier New"/>
              <a:buChar char="o"/>
              <a:defRPr/>
            </a:lvl3pPr>
            <a:lvl4pPr marL="1260000" indent="-180000">
              <a:buSzPct val="100000"/>
              <a:buFont typeface="Lucida Grande"/>
              <a:buChar char="–"/>
              <a:defRPr/>
            </a:lvl4pPr>
            <a:lvl5pPr marL="1620000">
              <a:defRPr/>
            </a:lvl5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179881" y="506413"/>
            <a:ext cx="9883936" cy="998538"/>
          </a:xfrm>
          <a:prstGeom prst="rect">
            <a:avLst/>
          </a:prstGeom>
        </p:spPr>
        <p:txBody>
          <a:bodyPr vert="horz" lIns="0" tIns="0" rIns="91440" bIns="0" rtlCol="0" anchor="b">
            <a:noAutofit/>
          </a:bodyPr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6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A2FB-9FC3-489C-ABA6-B7BEAE86DBAA}" type="datetimeFigureOut">
              <a:rPr lang="fi-FI" smtClean="0"/>
              <a:t>22.8.2018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32A5-AA23-4C18-99D4-20CB806ECA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979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A2FB-9FC3-489C-ABA6-B7BEAE86DBAA}" type="datetimeFigureOut">
              <a:rPr lang="fi-FI" smtClean="0"/>
              <a:t>22.8.2018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32A5-AA23-4C18-99D4-20CB806ECA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435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A2FB-9FC3-489C-ABA6-B7BEAE86DBAA}" type="datetimeFigureOut">
              <a:rPr lang="fi-FI" smtClean="0"/>
              <a:t>22.8.2018</a:t>
            </a:fld>
            <a:endParaRPr lang="fi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32A5-AA23-4C18-99D4-20CB806ECA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193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A2FB-9FC3-489C-ABA6-B7BEAE86DBAA}" type="datetimeFigureOut">
              <a:rPr lang="fi-FI" smtClean="0"/>
              <a:t>22.8.2018</a:t>
            </a:fld>
            <a:endParaRPr lang="fi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32A5-AA23-4C18-99D4-20CB806ECA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337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A2FB-9FC3-489C-ABA6-B7BEAE86DBAA}" type="datetimeFigureOut">
              <a:rPr lang="fi-FI" smtClean="0"/>
              <a:t>22.8.2018</a:t>
            </a:fld>
            <a:endParaRPr lang="fi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32A5-AA23-4C18-99D4-20CB806ECA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94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A2FB-9FC3-489C-ABA6-B7BEAE86DBAA}" type="datetimeFigureOut">
              <a:rPr lang="fi-FI" smtClean="0"/>
              <a:t>22.8.2018</a:t>
            </a:fld>
            <a:endParaRPr lang="fi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32A5-AA23-4C18-99D4-20CB806ECA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327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A2FB-9FC3-489C-ABA6-B7BEAE86DBAA}" type="datetimeFigureOut">
              <a:rPr lang="fi-FI" smtClean="0"/>
              <a:t>22.8.2018</a:t>
            </a:fld>
            <a:endParaRPr lang="fi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32A5-AA23-4C18-99D4-20CB806ECA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985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A2FB-9FC3-489C-ABA6-B7BEAE86DBAA}" type="datetimeFigureOut">
              <a:rPr lang="fi-FI" smtClean="0"/>
              <a:t>22.8.2018</a:t>
            </a:fld>
            <a:endParaRPr lang="fi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32A5-AA23-4C18-99D4-20CB806ECA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7690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fi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fi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EA2FB-9FC3-489C-ABA6-B7BEAE86DBAA}" type="datetimeFigureOut">
              <a:rPr lang="fi-FI" smtClean="0"/>
              <a:t>22.8.2018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32A5-AA23-4C18-99D4-20CB806ECA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202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71682"/>
            <a:ext cx="9144000" cy="371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2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7038" y="1176227"/>
            <a:ext cx="6490951" cy="4040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0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Bredbild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Lucida Grande</vt:lpstr>
      <vt:lpstr>Office-tema</vt:lpstr>
      <vt:lpstr>PowerPoint-presentation</vt:lpstr>
      <vt:lpstr>PowerPoint-presentation</vt:lpstr>
    </vt:vector>
  </TitlesOfParts>
  <Company>Turun kaupunki (hallinto x64)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Jensén Annika</dc:creator>
  <cp:lastModifiedBy>Jensén Annika</cp:lastModifiedBy>
  <cp:revision>1</cp:revision>
  <dcterms:created xsi:type="dcterms:W3CDTF">2018-08-22T07:44:39Z</dcterms:created>
  <dcterms:modified xsi:type="dcterms:W3CDTF">2018-08-22T07:45:49Z</dcterms:modified>
</cp:coreProperties>
</file>