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6" autoAdjust="0"/>
    <p:restoredTop sz="94660"/>
  </p:normalViewPr>
  <p:slideViewPr>
    <p:cSldViewPr snapToGrid="0">
      <p:cViewPr varScale="1">
        <p:scale>
          <a:sx n="55" d="100"/>
          <a:sy n="55" d="100"/>
        </p:scale>
        <p:origin x="7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17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493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9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0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19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516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77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57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34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15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55B2F-07C8-4162-A0D4-A6F796668E56}" type="datetimeFigureOut">
              <a:rPr lang="fi-FI" smtClean="0"/>
              <a:t>10.2.2017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A9F1-082B-44A5-B16D-0FC85080AA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21" y="990259"/>
            <a:ext cx="6677957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7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h.turku.fi/kasoslaj/2017/0207001t/Images/150867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73" y="358880"/>
            <a:ext cx="8674388" cy="649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73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h.turku.fi/kasoslaj/2017/0207001t/Images/15086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747" y="511192"/>
            <a:ext cx="9284732" cy="695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90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14260"/>
            <a:ext cx="6096851" cy="34294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574" y="1714260"/>
            <a:ext cx="7560413" cy="4544291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2743200" y="512618"/>
            <a:ext cx="8617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err="1" smtClean="0"/>
              <a:t>Resultat</a:t>
            </a:r>
            <a:r>
              <a:rPr lang="fi-FI" sz="2800" dirty="0" smtClean="0"/>
              <a:t> 2014 och 2016 </a:t>
            </a:r>
            <a:r>
              <a:rPr lang="fi-FI" sz="2800" dirty="0" err="1" smtClean="0"/>
              <a:t>sammanfattning</a:t>
            </a:r>
            <a:r>
              <a:rPr lang="fi-FI" sz="2800" dirty="0" smtClean="0"/>
              <a:t> för </a:t>
            </a:r>
            <a:r>
              <a:rPr lang="fi-FI" sz="2800" dirty="0" err="1" smtClean="0"/>
              <a:t>svenskspråkig</a:t>
            </a:r>
            <a:r>
              <a:rPr lang="fi-FI" sz="2800" dirty="0" smtClean="0"/>
              <a:t> fostran och undervisning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73280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10</Words>
  <Application>Microsoft Office PowerPoint</Application>
  <PresentationFormat>Bredbild</PresentationFormat>
  <Paragraphs>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Kjellman Liliane</dc:creator>
  <cp:lastModifiedBy>Kjellman Liliane</cp:lastModifiedBy>
  <cp:revision>5</cp:revision>
  <dcterms:created xsi:type="dcterms:W3CDTF">2017-02-10T07:55:04Z</dcterms:created>
  <dcterms:modified xsi:type="dcterms:W3CDTF">2017-02-10T10:38:58Z</dcterms:modified>
</cp:coreProperties>
</file>