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iko Hanna" initials="KH" lastIdx="15" clrIdx="0">
    <p:extLst>
      <p:ext uri="{19B8F6BF-5375-455C-9EA6-DF929625EA0E}">
        <p15:presenceInfo xmlns:p15="http://schemas.microsoft.com/office/powerpoint/2012/main" userId="S::hanna.kuiko@turku.fi::a040e4dc-e92c-4d34-9b88-a7a44d46a4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69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618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092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270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346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925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91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799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182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765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273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40F56-EE92-464F-9A12-898A4802471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15862-480F-412A-951F-F5BFB5FF7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58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3DCEE342-D9B0-43C2-A4EB-A12C33D439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44"/>
          <a:stretch/>
        </p:blipFill>
        <p:spPr>
          <a:xfrm>
            <a:off x="248758" y="718397"/>
            <a:ext cx="11740662" cy="5421205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FD438C01-FF6F-4C95-B0FD-A0C7F7001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80" y="291305"/>
            <a:ext cx="4280210" cy="779463"/>
          </a:xfrm>
        </p:spPr>
        <p:txBody>
          <a:bodyPr/>
          <a:lstStyle/>
          <a:p>
            <a:r>
              <a:rPr lang="fi-FI" dirty="0"/>
              <a:t>Valiocenter 3 krs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6C3D5A0-8DB0-4348-8F9F-3FA1120A520B}"/>
              </a:ext>
            </a:extLst>
          </p:cNvPr>
          <p:cNvSpPr txBox="1"/>
          <p:nvPr/>
        </p:nvSpPr>
        <p:spPr>
          <a:xfrm>
            <a:off x="10319930" y="2434428"/>
            <a:ext cx="1229884" cy="55399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RYHMÄ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E54CD7B9-9A42-4CCC-896A-0AF9064E863A}"/>
              </a:ext>
            </a:extLst>
          </p:cNvPr>
          <p:cNvSpPr/>
          <p:nvPr/>
        </p:nvSpPr>
        <p:spPr>
          <a:xfrm>
            <a:off x="6569700" y="4414728"/>
            <a:ext cx="476339" cy="7389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OH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2E57962D-8DE4-4987-A599-552A3FFA76CA}"/>
              </a:ext>
            </a:extLst>
          </p:cNvPr>
          <p:cNvSpPr/>
          <p:nvPr/>
        </p:nvSpPr>
        <p:spPr>
          <a:xfrm>
            <a:off x="6569700" y="2417243"/>
            <a:ext cx="410278" cy="6465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SIHT</a:t>
            </a: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3931292E-2D08-42CF-9692-3988A81CFB5C}"/>
              </a:ext>
            </a:extLst>
          </p:cNvPr>
          <p:cNvSpPr/>
          <p:nvPr/>
        </p:nvSpPr>
        <p:spPr>
          <a:xfrm>
            <a:off x="8935374" y="2363947"/>
            <a:ext cx="560399" cy="7204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GERI-ATRI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8011DDD6-F8B1-47FF-80B2-9FE4312A4353}"/>
              </a:ext>
            </a:extLst>
          </p:cNvPr>
          <p:cNvSpPr/>
          <p:nvPr/>
        </p:nvSpPr>
        <p:spPr>
          <a:xfrm>
            <a:off x="9523824" y="2343353"/>
            <a:ext cx="487856" cy="7204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HOITAJA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D16051AA-DE08-4727-AB17-FA896C4F5E61}"/>
              </a:ext>
            </a:extLst>
          </p:cNvPr>
          <p:cNvSpPr/>
          <p:nvPr/>
        </p:nvSpPr>
        <p:spPr>
          <a:xfrm>
            <a:off x="8355614" y="2363947"/>
            <a:ext cx="513699" cy="95134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AULA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FECA8944-AA2C-4CDD-84F9-1B2665CEBAD2}"/>
              </a:ext>
            </a:extLst>
          </p:cNvPr>
          <p:cNvSpPr/>
          <p:nvPr/>
        </p:nvSpPr>
        <p:spPr>
          <a:xfrm>
            <a:off x="7046039" y="2417243"/>
            <a:ext cx="476339" cy="6557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GERONOMI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48CA221B-807C-416C-AB7A-CAA287C7A06D}"/>
              </a:ext>
            </a:extLst>
          </p:cNvPr>
          <p:cNvSpPr/>
          <p:nvPr/>
        </p:nvSpPr>
        <p:spPr>
          <a:xfrm>
            <a:off x="7100817" y="4402415"/>
            <a:ext cx="653799" cy="7389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TIIMI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BDB38931-6ED7-47CF-97D5-FAFA1C6BC674}"/>
              </a:ext>
            </a:extLst>
          </p:cNvPr>
          <p:cNvSpPr/>
          <p:nvPr/>
        </p:nvSpPr>
        <p:spPr>
          <a:xfrm>
            <a:off x="9579950" y="4411651"/>
            <a:ext cx="915317" cy="720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TIIMI</a:t>
            </a: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AB088F9C-B36F-46F6-8BE4-5C7A4BE5A782}"/>
              </a:ext>
            </a:extLst>
          </p:cNvPr>
          <p:cNvSpPr/>
          <p:nvPr/>
        </p:nvSpPr>
        <p:spPr>
          <a:xfrm>
            <a:off x="7546084" y="2417243"/>
            <a:ext cx="700497" cy="64654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TIIMI</a:t>
            </a: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BED5F30B-243A-43B3-9FEA-5A8FA222CA97}"/>
              </a:ext>
            </a:extLst>
          </p:cNvPr>
          <p:cNvSpPr/>
          <p:nvPr/>
        </p:nvSpPr>
        <p:spPr>
          <a:xfrm>
            <a:off x="10653519" y="4414476"/>
            <a:ext cx="562707" cy="7389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terapia</a:t>
            </a: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37EE3239-87B1-4C4F-A6BF-0ACD8E25651B}"/>
              </a:ext>
            </a:extLst>
          </p:cNvPr>
          <p:cNvSpPr/>
          <p:nvPr/>
        </p:nvSpPr>
        <p:spPr>
          <a:xfrm>
            <a:off x="11268461" y="4414728"/>
            <a:ext cx="562707" cy="7389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terapia</a:t>
            </a:r>
          </a:p>
        </p:txBody>
      </p:sp>
      <p:sp>
        <p:nvSpPr>
          <p:cNvPr id="14" name="Suorakulmio 13"/>
          <p:cNvSpPr/>
          <p:nvPr/>
        </p:nvSpPr>
        <p:spPr>
          <a:xfrm>
            <a:off x="6007329" y="3397158"/>
            <a:ext cx="637312" cy="27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Inva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-WC</a:t>
            </a:r>
          </a:p>
        </p:txBody>
      </p:sp>
      <p:sp>
        <p:nvSpPr>
          <p:cNvPr id="17" name="Suorakulmio 16"/>
          <p:cNvSpPr/>
          <p:nvPr/>
        </p:nvSpPr>
        <p:spPr>
          <a:xfrm>
            <a:off x="10070000" y="3556573"/>
            <a:ext cx="499859" cy="289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Inva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-WC</a:t>
            </a:r>
          </a:p>
        </p:txBody>
      </p:sp>
      <p:sp>
        <p:nvSpPr>
          <p:cNvPr id="18" name="Suorakulmio 17"/>
          <p:cNvSpPr/>
          <p:nvPr/>
        </p:nvSpPr>
        <p:spPr>
          <a:xfrm>
            <a:off x="9791425" y="3216736"/>
            <a:ext cx="711372" cy="2754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Vesipiste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7522378" y="5923280"/>
            <a:ext cx="4391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Äänieristys muualle kuin vihreisiin huoneisiin</a:t>
            </a:r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1DAFD48E-3D85-4224-A65D-C9553FB54082}"/>
              </a:ext>
            </a:extLst>
          </p:cNvPr>
          <p:cNvSpPr/>
          <p:nvPr/>
        </p:nvSpPr>
        <p:spPr>
          <a:xfrm>
            <a:off x="4388778" y="2417242"/>
            <a:ext cx="914400" cy="65578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     pt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981748AE-18F4-41E9-8B6C-F77C00F8A5FA}"/>
              </a:ext>
            </a:extLst>
          </p:cNvPr>
          <p:cNvSpPr/>
          <p:nvPr/>
        </p:nvSpPr>
        <p:spPr>
          <a:xfrm>
            <a:off x="5457303" y="2363947"/>
            <a:ext cx="914400" cy="7204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613EF12B-42E7-46A3-A7A2-6D368CAB3A58}"/>
              </a:ext>
            </a:extLst>
          </p:cNvPr>
          <p:cNvSpPr/>
          <p:nvPr/>
        </p:nvSpPr>
        <p:spPr>
          <a:xfrm>
            <a:off x="3714441" y="2363947"/>
            <a:ext cx="608275" cy="7204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E99AA3A5-6781-4EE4-A2E1-F0108ECFE53B}"/>
              </a:ext>
            </a:extLst>
          </p:cNvPr>
          <p:cNvSpPr/>
          <p:nvPr/>
        </p:nvSpPr>
        <p:spPr>
          <a:xfrm>
            <a:off x="3040104" y="2363947"/>
            <a:ext cx="660311" cy="7204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D15B5DDF-4B6C-4338-BF72-3F7C8E771D3F}"/>
              </a:ext>
            </a:extLst>
          </p:cNvPr>
          <p:cNvSpPr/>
          <p:nvPr/>
        </p:nvSpPr>
        <p:spPr>
          <a:xfrm>
            <a:off x="2365768" y="2363947"/>
            <a:ext cx="646285" cy="7204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B46A5210-1DA0-4F77-AB25-BC01E0FA512E}"/>
              </a:ext>
            </a:extLst>
          </p:cNvPr>
          <p:cNvSpPr/>
          <p:nvPr/>
        </p:nvSpPr>
        <p:spPr>
          <a:xfrm>
            <a:off x="2699657" y="4328161"/>
            <a:ext cx="566057" cy="8252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4C807707-E951-49AD-BFAB-3D51587C8826}"/>
              </a:ext>
            </a:extLst>
          </p:cNvPr>
          <p:cNvSpPr/>
          <p:nvPr/>
        </p:nvSpPr>
        <p:spPr>
          <a:xfrm>
            <a:off x="2365767" y="4678878"/>
            <a:ext cx="358689" cy="47450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25E6AECA-E64D-4412-AA7A-0EECF35D6387}"/>
              </a:ext>
            </a:extLst>
          </p:cNvPr>
          <p:cNvSpPr/>
          <p:nvPr/>
        </p:nvSpPr>
        <p:spPr>
          <a:xfrm>
            <a:off x="3270407" y="4328161"/>
            <a:ext cx="562707" cy="8252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B02CDA64-D187-4C4F-ACF7-8FC196E65CA1}"/>
              </a:ext>
            </a:extLst>
          </p:cNvPr>
          <p:cNvSpPr/>
          <p:nvPr/>
        </p:nvSpPr>
        <p:spPr>
          <a:xfrm>
            <a:off x="3851560" y="4328161"/>
            <a:ext cx="471156" cy="8252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F31ACE79-0DDE-481C-9B00-77C644CE7CF4}"/>
              </a:ext>
            </a:extLst>
          </p:cNvPr>
          <p:cNvSpPr/>
          <p:nvPr/>
        </p:nvSpPr>
        <p:spPr>
          <a:xfrm>
            <a:off x="4361083" y="4328161"/>
            <a:ext cx="471156" cy="8252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3FD852F0-E21F-4BDE-BC38-E11514231B00}"/>
              </a:ext>
            </a:extLst>
          </p:cNvPr>
          <p:cNvSpPr/>
          <p:nvPr/>
        </p:nvSpPr>
        <p:spPr>
          <a:xfrm>
            <a:off x="4839877" y="4328161"/>
            <a:ext cx="542020" cy="82522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31" name="Suorakulmio 30">
            <a:extLst>
              <a:ext uri="{FF2B5EF4-FFF2-40B4-BE49-F238E27FC236}">
                <a16:creationId xmlns:a16="http://schemas.microsoft.com/office/drawing/2014/main" id="{64F39899-0061-4458-A008-676516062EE9}"/>
              </a:ext>
            </a:extLst>
          </p:cNvPr>
          <p:cNvSpPr/>
          <p:nvPr/>
        </p:nvSpPr>
        <p:spPr>
          <a:xfrm>
            <a:off x="5457303" y="4314669"/>
            <a:ext cx="471156" cy="8387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894BCC8F-E32A-4983-9FCA-79E8AA6BEBB7}"/>
              </a:ext>
            </a:extLst>
          </p:cNvPr>
          <p:cNvSpPr/>
          <p:nvPr/>
        </p:nvSpPr>
        <p:spPr>
          <a:xfrm>
            <a:off x="5974637" y="4328161"/>
            <a:ext cx="539668" cy="8387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  <p:sp>
        <p:nvSpPr>
          <p:cNvPr id="33" name="Suorakulmio 32">
            <a:extLst>
              <a:ext uri="{FF2B5EF4-FFF2-40B4-BE49-F238E27FC236}">
                <a16:creationId xmlns:a16="http://schemas.microsoft.com/office/drawing/2014/main" id="{FE27B3B9-7062-471C-88B3-E5954E9ACCDA}"/>
              </a:ext>
            </a:extLst>
          </p:cNvPr>
          <p:cNvSpPr/>
          <p:nvPr/>
        </p:nvSpPr>
        <p:spPr>
          <a:xfrm>
            <a:off x="1611190" y="2302336"/>
            <a:ext cx="616628" cy="6860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nh</a:t>
            </a:r>
            <a:r>
              <a:rPr lang="fi-FI" dirty="0"/>
              <a:t>/pt</a:t>
            </a:r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DC51FE1F-AC0D-4733-9E60-0B316AF7E297}"/>
              </a:ext>
            </a:extLst>
          </p:cNvPr>
          <p:cNvSpPr/>
          <p:nvPr/>
        </p:nvSpPr>
        <p:spPr>
          <a:xfrm>
            <a:off x="6682251" y="3373077"/>
            <a:ext cx="218345" cy="6568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E320FF90-D767-4776-9B5E-BD1FA5366B69}"/>
              </a:ext>
            </a:extLst>
          </p:cNvPr>
          <p:cNvSpPr/>
          <p:nvPr/>
        </p:nvSpPr>
        <p:spPr>
          <a:xfrm>
            <a:off x="3766476" y="2382145"/>
            <a:ext cx="1073401" cy="7204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pt</a:t>
            </a:r>
          </a:p>
        </p:txBody>
      </p:sp>
    </p:spTree>
    <p:extLst>
      <p:ext uri="{BB962C8B-B14F-4D97-AF65-F5344CB8AC3E}">
        <p14:creationId xmlns:p14="http://schemas.microsoft.com/office/powerpoint/2010/main" val="934964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40</Words>
  <Application>Microsoft Office PowerPoint</Application>
  <PresentationFormat>Laajakuva</PresentationFormat>
  <Paragraphs>31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Valiocenter 3 krs</vt:lpstr>
    </vt:vector>
  </TitlesOfParts>
  <Company>Turun kaupunki (hallinto x64)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Valiocenter 3 krs</dc:title>
  <dc:creator>Falenius Taru</dc:creator>
  <cp:lastModifiedBy>Railamaa Jaana</cp:lastModifiedBy>
  <cp:revision>13</cp:revision>
  <dcterms:created xsi:type="dcterms:W3CDTF">2020-10-22T12:48:07Z</dcterms:created>
  <dcterms:modified xsi:type="dcterms:W3CDTF">2022-02-17T12:21:05Z</dcterms:modified>
</cp:coreProperties>
</file>