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89" r:id="rId5"/>
    <p:sldMasterId id="2147483759" r:id="rId6"/>
  </p:sldMasterIdLst>
  <p:notesMasterIdLst>
    <p:notesMasterId r:id="rId15"/>
  </p:notesMasterIdLst>
  <p:sldIdLst>
    <p:sldId id="369" r:id="rId7"/>
    <p:sldId id="256" r:id="rId8"/>
    <p:sldId id="257" r:id="rId9"/>
    <p:sldId id="259" r:id="rId10"/>
    <p:sldId id="268" r:id="rId11"/>
    <p:sldId id="370" r:id="rId12"/>
    <p:sldId id="357" r:id="rId13"/>
    <p:sldId id="35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361"/>
    <a:srgbClr val="009EE0"/>
    <a:srgbClr val="D4EDFA"/>
    <a:srgbClr val="CBDFF3"/>
    <a:srgbClr val="868889"/>
    <a:srgbClr val="E6E6E6"/>
    <a:srgbClr val="858A90"/>
    <a:srgbClr val="2378D7"/>
    <a:srgbClr val="EF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5" autoAdjust="0"/>
    <p:restoredTop sz="84045" autoAdjust="0"/>
  </p:normalViewPr>
  <p:slideViewPr>
    <p:cSldViewPr snapToGrid="0">
      <p:cViewPr varScale="1">
        <p:scale>
          <a:sx n="56" d="100"/>
          <a:sy n="56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E314-81B1-4F9D-AFDC-889BD953839F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3D64-4087-4497-982A-6349F3109A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0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06D40-93AF-41CA-8698-E0CFF8F2E0D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7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06D40-93AF-41CA-8698-E0CFF8F2E0D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9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22">
            <a:extLst>
              <a:ext uri="{FF2B5EF4-FFF2-40B4-BE49-F238E27FC236}">
                <a16:creationId xmlns:a16="http://schemas.microsoft.com/office/drawing/2014/main" id="{DDB01EEA-4582-4BE5-AA68-B8FEC029F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DAF86-394E-4602-A69F-71D1884C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68EEC77-9444-437B-B037-B8D800D4F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90472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48" name="Tijdelijke aanduiding voor tekst 43">
            <a:extLst>
              <a:ext uri="{FF2B5EF4-FFF2-40B4-BE49-F238E27FC236}">
                <a16:creationId xmlns:a16="http://schemas.microsoft.com/office/drawing/2014/main" id="{17D2592E-5E88-40C6-8DD8-8F484841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158" y="2580501"/>
            <a:ext cx="4320000" cy="8937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Alaotsikko</a:t>
            </a:r>
            <a:endParaRPr lang="nl-NL"/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Valitse kansi + lisää otsikko</a:t>
            </a:r>
          </a:p>
        </p:txBody>
      </p:sp>
      <p:sp>
        <p:nvSpPr>
          <p:cNvPr id="50" name="Tijdelijke aanduiding voor tekst 43">
            <a:extLst>
              <a:ext uri="{FF2B5EF4-FFF2-40B4-BE49-F238E27FC236}">
                <a16:creationId xmlns:a16="http://schemas.microsoft.com/office/drawing/2014/main" id="{7FD25257-CBD1-4519-AAE8-EE167ABF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58" y="4096879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Tekijä</a:t>
            </a:r>
            <a:endParaRPr lang="nl-NL"/>
          </a:p>
        </p:txBody>
      </p:sp>
      <p:sp>
        <p:nvSpPr>
          <p:cNvPr id="51" name="Tijdelijke aanduiding voor tekst 43">
            <a:extLst>
              <a:ext uri="{FF2B5EF4-FFF2-40B4-BE49-F238E27FC236}">
                <a16:creationId xmlns:a16="http://schemas.microsoft.com/office/drawing/2014/main" id="{D1F1F116-71D6-48E9-8FC8-C9208DD2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158" y="4487351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Päiväys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1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55862F7-FAFC-4DAE-BB19-5AD4133B7494}"/>
              </a:ext>
            </a:extLst>
          </p:cNvPr>
          <p:cNvSpPr/>
          <p:nvPr/>
        </p:nvSpPr>
        <p:spPr>
          <a:xfrm>
            <a:off x="4510001" y="1"/>
            <a:ext cx="7681998" cy="6120616"/>
          </a:xfrm>
          <a:custGeom>
            <a:avLst/>
            <a:gdLst>
              <a:gd name="connsiteX0" fmla="*/ 0 w 7685531"/>
              <a:gd name="connsiteY0" fmla="*/ 0 h 6123431"/>
              <a:gd name="connsiteX1" fmla="*/ 0 w 7685531"/>
              <a:gd name="connsiteY1" fmla="*/ 6123432 h 6123431"/>
              <a:gd name="connsiteX2" fmla="*/ 3864864 w 7685531"/>
              <a:gd name="connsiteY2" fmla="*/ 6123432 h 6123431"/>
              <a:gd name="connsiteX3" fmla="*/ 6922770 w 7685531"/>
              <a:gd name="connsiteY3" fmla="*/ 5548884 h 6123431"/>
              <a:gd name="connsiteX4" fmla="*/ 7685532 w 7685531"/>
              <a:gd name="connsiteY4" fmla="*/ 1725168 h 6123431"/>
              <a:gd name="connsiteX5" fmla="*/ 7685532 w 7685531"/>
              <a:gd name="connsiteY5" fmla="*/ 0 h 6123431"/>
              <a:gd name="connsiteX6" fmla="*/ 0 w 7685531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531" h="6123431">
                <a:moveTo>
                  <a:pt x="0" y="0"/>
                </a:moveTo>
                <a:lnTo>
                  <a:pt x="0" y="6123432"/>
                </a:lnTo>
                <a:lnTo>
                  <a:pt x="3864864" y="6123432"/>
                </a:lnTo>
                <a:cubicBezTo>
                  <a:pt x="5980938" y="6123432"/>
                  <a:pt x="6435852" y="5967222"/>
                  <a:pt x="6922770" y="5548884"/>
                </a:cubicBezTo>
                <a:cubicBezTo>
                  <a:pt x="7687818" y="4891278"/>
                  <a:pt x="7685532" y="3708654"/>
                  <a:pt x="7685532" y="1725168"/>
                </a:cubicBezTo>
                <a:lnTo>
                  <a:pt x="768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4" name="Vrije vorm: vorm 103">
            <a:extLst>
              <a:ext uri="{FF2B5EF4-FFF2-40B4-BE49-F238E27FC236}">
                <a16:creationId xmlns:a16="http://schemas.microsoft.com/office/drawing/2014/main" id="{D67FD3A8-1AEB-4862-97FC-235EF86B4E10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58" y="1152784"/>
            <a:ext cx="5002341" cy="124751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3658" y="2850641"/>
            <a:ext cx="5002341" cy="315468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77" name="Tijdelijke aanduiding voor inhoud 8">
            <a:extLst>
              <a:ext uri="{FF2B5EF4-FFF2-40B4-BE49-F238E27FC236}">
                <a16:creationId xmlns:a16="http://schemas.microsoft.com/office/drawing/2014/main" id="{7A806B13-5F9D-4A29-88A7-AAD2931FBC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06765" y="1152714"/>
            <a:ext cx="4661347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0114E7A0-1C12-4003-B228-65B7941A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4" name="Tijdelijke aanduiding voor dianummer 5">
            <a:extLst>
              <a:ext uri="{FF2B5EF4-FFF2-40B4-BE49-F238E27FC236}">
                <a16:creationId xmlns:a16="http://schemas.microsoft.com/office/drawing/2014/main" id="{AD25B0F2-BEFD-40A0-BFBB-4E908401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DD7EB452-4DB0-4D82-A682-8779CE566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867AA1AC-5E26-45A2-B59B-E03254848336}"/>
              </a:ext>
            </a:extLst>
          </p:cNvPr>
          <p:cNvSpPr/>
          <p:nvPr/>
        </p:nvSpPr>
        <p:spPr>
          <a:xfrm>
            <a:off x="-1" y="-1"/>
            <a:ext cx="12192000" cy="6118331"/>
          </a:xfrm>
          <a:custGeom>
            <a:avLst/>
            <a:gdLst>
              <a:gd name="connsiteX0" fmla="*/ 0 w 12192000"/>
              <a:gd name="connsiteY0" fmla="*/ 0 h 6123432"/>
              <a:gd name="connsiteX1" fmla="*/ 4506468 w 12192000"/>
              <a:gd name="connsiteY1" fmla="*/ 0 h 6123432"/>
              <a:gd name="connsiteX2" fmla="*/ 7685532 w 12192000"/>
              <a:gd name="connsiteY2" fmla="*/ 0 h 6123432"/>
              <a:gd name="connsiteX3" fmla="*/ 12192000 w 12192000"/>
              <a:gd name="connsiteY3" fmla="*/ 0 h 6123432"/>
              <a:gd name="connsiteX4" fmla="*/ 12192000 w 12192000"/>
              <a:gd name="connsiteY4" fmla="*/ 1725168 h 6123432"/>
              <a:gd name="connsiteX5" fmla="*/ 11429238 w 12192000"/>
              <a:gd name="connsiteY5" fmla="*/ 5548884 h 6123432"/>
              <a:gd name="connsiteX6" fmla="*/ 8371332 w 12192000"/>
              <a:gd name="connsiteY6" fmla="*/ 6123432 h 6123432"/>
              <a:gd name="connsiteX7" fmla="*/ 4506468 w 12192000"/>
              <a:gd name="connsiteY7" fmla="*/ 6123432 h 6123432"/>
              <a:gd name="connsiteX8" fmla="*/ 4506468 w 12192000"/>
              <a:gd name="connsiteY8" fmla="*/ 6117189 h 6123432"/>
              <a:gd name="connsiteX9" fmla="*/ 4242575 w 12192000"/>
              <a:gd name="connsiteY9" fmla="*/ 6121576 h 6123432"/>
              <a:gd name="connsiteX10" fmla="*/ 3864864 w 12192000"/>
              <a:gd name="connsiteY10" fmla="*/ 6123432 h 6123432"/>
              <a:gd name="connsiteX11" fmla="*/ 0 w 12192000"/>
              <a:gd name="connsiteY11" fmla="*/ 6123432 h 6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123432">
                <a:moveTo>
                  <a:pt x="0" y="0"/>
                </a:moveTo>
                <a:lnTo>
                  <a:pt x="4506468" y="0"/>
                </a:lnTo>
                <a:lnTo>
                  <a:pt x="7685532" y="0"/>
                </a:lnTo>
                <a:lnTo>
                  <a:pt x="12192000" y="0"/>
                </a:lnTo>
                <a:lnTo>
                  <a:pt x="12192000" y="1725168"/>
                </a:lnTo>
                <a:cubicBezTo>
                  <a:pt x="12192000" y="3708654"/>
                  <a:pt x="12194286" y="4891278"/>
                  <a:pt x="11429238" y="5548884"/>
                </a:cubicBezTo>
                <a:cubicBezTo>
                  <a:pt x="10942320" y="5967222"/>
                  <a:pt x="10487406" y="6123432"/>
                  <a:pt x="8371332" y="6123432"/>
                </a:cubicBezTo>
                <a:lnTo>
                  <a:pt x="4506468" y="6123432"/>
                </a:lnTo>
                <a:lnTo>
                  <a:pt x="4506468" y="6117189"/>
                </a:lnTo>
                <a:lnTo>
                  <a:pt x="4242575" y="6121576"/>
                </a:lnTo>
                <a:cubicBezTo>
                  <a:pt x="4122884" y="6122822"/>
                  <a:pt x="3997119" y="6123432"/>
                  <a:pt x="3864864" y="6123432"/>
                </a:cubicBezTo>
                <a:lnTo>
                  <a:pt x="0" y="6123432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493699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7FEF119-DD4A-4F58-B1EB-A12A1A8BE8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31115" y="1152714"/>
            <a:ext cx="493699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94B46B03-720A-4E37-8FF6-6A32802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37164037-4A84-4F2A-B41F-042A44E7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3096685-CB26-4953-8571-B4F530FFF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sivu 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867AA1AC-5E26-45A2-B59B-E03254848336}"/>
              </a:ext>
            </a:extLst>
          </p:cNvPr>
          <p:cNvSpPr/>
          <p:nvPr/>
        </p:nvSpPr>
        <p:spPr>
          <a:xfrm>
            <a:off x="-1" y="-1"/>
            <a:ext cx="12192000" cy="6118331"/>
          </a:xfrm>
          <a:custGeom>
            <a:avLst/>
            <a:gdLst>
              <a:gd name="connsiteX0" fmla="*/ 0 w 12192000"/>
              <a:gd name="connsiteY0" fmla="*/ 0 h 6123432"/>
              <a:gd name="connsiteX1" fmla="*/ 4506468 w 12192000"/>
              <a:gd name="connsiteY1" fmla="*/ 0 h 6123432"/>
              <a:gd name="connsiteX2" fmla="*/ 7685532 w 12192000"/>
              <a:gd name="connsiteY2" fmla="*/ 0 h 6123432"/>
              <a:gd name="connsiteX3" fmla="*/ 12192000 w 12192000"/>
              <a:gd name="connsiteY3" fmla="*/ 0 h 6123432"/>
              <a:gd name="connsiteX4" fmla="*/ 12192000 w 12192000"/>
              <a:gd name="connsiteY4" fmla="*/ 1725168 h 6123432"/>
              <a:gd name="connsiteX5" fmla="*/ 11429238 w 12192000"/>
              <a:gd name="connsiteY5" fmla="*/ 5548884 h 6123432"/>
              <a:gd name="connsiteX6" fmla="*/ 8371332 w 12192000"/>
              <a:gd name="connsiteY6" fmla="*/ 6123432 h 6123432"/>
              <a:gd name="connsiteX7" fmla="*/ 4506468 w 12192000"/>
              <a:gd name="connsiteY7" fmla="*/ 6123432 h 6123432"/>
              <a:gd name="connsiteX8" fmla="*/ 4506468 w 12192000"/>
              <a:gd name="connsiteY8" fmla="*/ 6117189 h 6123432"/>
              <a:gd name="connsiteX9" fmla="*/ 4242575 w 12192000"/>
              <a:gd name="connsiteY9" fmla="*/ 6121576 h 6123432"/>
              <a:gd name="connsiteX10" fmla="*/ 3864864 w 12192000"/>
              <a:gd name="connsiteY10" fmla="*/ 6123432 h 6123432"/>
              <a:gd name="connsiteX11" fmla="*/ 0 w 12192000"/>
              <a:gd name="connsiteY11" fmla="*/ 6123432 h 6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123432">
                <a:moveTo>
                  <a:pt x="0" y="0"/>
                </a:moveTo>
                <a:lnTo>
                  <a:pt x="4506468" y="0"/>
                </a:lnTo>
                <a:lnTo>
                  <a:pt x="7685532" y="0"/>
                </a:lnTo>
                <a:lnTo>
                  <a:pt x="12192000" y="0"/>
                </a:lnTo>
                <a:lnTo>
                  <a:pt x="12192000" y="1725168"/>
                </a:lnTo>
                <a:cubicBezTo>
                  <a:pt x="12192000" y="3708654"/>
                  <a:pt x="12194286" y="4891278"/>
                  <a:pt x="11429238" y="5548884"/>
                </a:cubicBezTo>
                <a:cubicBezTo>
                  <a:pt x="10942320" y="5967222"/>
                  <a:pt x="10487406" y="6123432"/>
                  <a:pt x="8371332" y="6123432"/>
                </a:cubicBezTo>
                <a:lnTo>
                  <a:pt x="4506468" y="6123432"/>
                </a:lnTo>
                <a:lnTo>
                  <a:pt x="4506468" y="6117189"/>
                </a:lnTo>
                <a:lnTo>
                  <a:pt x="4242575" y="6121576"/>
                </a:lnTo>
                <a:cubicBezTo>
                  <a:pt x="4122884" y="6122822"/>
                  <a:pt x="3997119" y="6123432"/>
                  <a:pt x="3864864" y="6123432"/>
                </a:cubicBezTo>
                <a:lnTo>
                  <a:pt x="0" y="6123432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6957822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74758"/>
            <a:ext cx="10244137" cy="98259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962150"/>
            <a:ext cx="10244137" cy="3851402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94B46B03-720A-4E37-8FF6-6A32802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37164037-4A84-4F2A-B41F-042A44E7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3096685-CB26-4953-8571-B4F530FFF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3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E2374A45-FBE1-48D5-881C-A30E2AE4FF00}"/>
              </a:ext>
            </a:extLst>
          </p:cNvPr>
          <p:cNvSpPr/>
          <p:nvPr/>
        </p:nvSpPr>
        <p:spPr>
          <a:xfrm>
            <a:off x="6004560" y="1"/>
            <a:ext cx="6187440" cy="6118330"/>
          </a:xfrm>
          <a:custGeom>
            <a:avLst/>
            <a:gdLst>
              <a:gd name="connsiteX0" fmla="*/ 6926239 w 6926239"/>
              <a:gd name="connsiteY0" fmla="*/ 0 h 6854587"/>
              <a:gd name="connsiteX1" fmla="*/ 6926239 w 6926239"/>
              <a:gd name="connsiteY1" fmla="*/ 6854588 h 6854587"/>
              <a:gd name="connsiteX2" fmla="*/ 4276868 w 6926239"/>
              <a:gd name="connsiteY2" fmla="*/ 6854588 h 6854587"/>
              <a:gd name="connsiteX3" fmla="*/ 853838 w 6926239"/>
              <a:gd name="connsiteY3" fmla="*/ 6211438 h 6854587"/>
              <a:gd name="connsiteX4" fmla="*/ 0 w 6926239"/>
              <a:gd name="connsiteY4" fmla="*/ 1931158 h 6854587"/>
              <a:gd name="connsiteX5" fmla="*/ 0 w 6926239"/>
              <a:gd name="connsiteY5" fmla="*/ 0 h 6854587"/>
              <a:gd name="connsiteX6" fmla="*/ 6926239 w 6926239"/>
              <a:gd name="connsiteY6" fmla="*/ 0 h 68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6239" h="6854587">
                <a:moveTo>
                  <a:pt x="6926239" y="0"/>
                </a:moveTo>
                <a:lnTo>
                  <a:pt x="6926239" y="6854588"/>
                </a:lnTo>
                <a:lnTo>
                  <a:pt x="4276868" y="6854588"/>
                </a:lnTo>
                <a:cubicBezTo>
                  <a:pt x="1908128" y="6854588"/>
                  <a:pt x="1398896" y="6679726"/>
                  <a:pt x="853838" y="6211438"/>
                </a:cubicBezTo>
                <a:cubicBezTo>
                  <a:pt x="-2559" y="5475312"/>
                  <a:pt x="0" y="4151479"/>
                  <a:pt x="0" y="1931158"/>
                </a:cubicBezTo>
                <a:lnTo>
                  <a:pt x="0" y="0"/>
                </a:lnTo>
                <a:lnTo>
                  <a:pt x="6926239" y="0"/>
                </a:lnTo>
                <a:close/>
              </a:path>
            </a:pathLst>
          </a:custGeom>
          <a:solidFill>
            <a:srgbClr val="FFFFFF"/>
          </a:solidFill>
          <a:ln w="852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493699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009EE0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009EE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rgbClr val="009EE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39" name="Tijdelijke aanduiding voor inhoud 8">
            <a:extLst>
              <a:ext uri="{FF2B5EF4-FFF2-40B4-BE49-F238E27FC236}">
                <a16:creationId xmlns:a16="http://schemas.microsoft.com/office/drawing/2014/main" id="{3D74B4B0-B1EA-4B9D-AE94-CD33E2CE35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31115" y="1152714"/>
            <a:ext cx="493699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FE1DF60F-E7B8-444A-A158-9D7AE1A5C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C7A78803-461D-4360-AAC6-3350FCB7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66A063B7-D2E0-476C-B241-D8DA5CED5C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1578CFB9-1D4B-427F-B5B5-0AB6EB973F2C}"/>
              </a:ext>
            </a:extLst>
          </p:cNvPr>
          <p:cNvSpPr/>
          <p:nvPr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chemeClr val="accent2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075" y="674758"/>
            <a:ext cx="524503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7FEF119-DD4A-4F58-B1EB-A12A1A8BE8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152714"/>
            <a:ext cx="524503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3" name="Tijdelijke aanduiding voor tekst 12">
            <a:extLst>
              <a:ext uri="{FF2B5EF4-FFF2-40B4-BE49-F238E27FC236}">
                <a16:creationId xmlns:a16="http://schemas.microsoft.com/office/drawing/2014/main" id="{0373031E-95B3-4874-8F04-1AB522CD0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075" y="2232152"/>
            <a:ext cx="524503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D4BA1594-4483-4EE5-9789-EE4A82E2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4" name="Tijdelijke aanduiding voor dianummer 5">
            <a:extLst>
              <a:ext uri="{FF2B5EF4-FFF2-40B4-BE49-F238E27FC236}">
                <a16:creationId xmlns:a16="http://schemas.microsoft.com/office/drawing/2014/main" id="{F8C6E5CD-0265-404C-9B4D-FF4E16F16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5" name="Kuva 34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8EE5324F-9854-405F-A3DB-12FCB5B5C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numeronost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2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E45A626C-87B1-4B7A-B274-517193B51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94263" cy="6858000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0970DE2-0D96-4BE1-9B45-65CF40B361EA}"/>
              </a:ext>
            </a:extLst>
          </p:cNvPr>
          <p:cNvSpPr/>
          <p:nvPr/>
        </p:nvSpPr>
        <p:spPr>
          <a:xfrm>
            <a:off x="4895088" y="0"/>
            <a:ext cx="7296912" cy="4078985"/>
          </a:xfrm>
          <a:custGeom>
            <a:avLst/>
            <a:gdLst>
              <a:gd name="connsiteX0" fmla="*/ 0 w 7296912"/>
              <a:gd name="connsiteY0" fmla="*/ 0 h 4078985"/>
              <a:gd name="connsiteX1" fmla="*/ 7296912 w 7296912"/>
              <a:gd name="connsiteY1" fmla="*/ 0 h 4078985"/>
              <a:gd name="connsiteX2" fmla="*/ 7296912 w 7296912"/>
              <a:gd name="connsiteY2" fmla="*/ 4078986 h 4078985"/>
              <a:gd name="connsiteX3" fmla="*/ 0 w 7296912"/>
              <a:gd name="connsiteY3" fmla="*/ 4078986 h 407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6912" h="4078985">
                <a:moveTo>
                  <a:pt x="0" y="0"/>
                </a:moveTo>
                <a:lnTo>
                  <a:pt x="7296912" y="0"/>
                </a:lnTo>
                <a:lnTo>
                  <a:pt x="7296912" y="4078986"/>
                </a:lnTo>
                <a:lnTo>
                  <a:pt x="0" y="4078986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46C4714A-2135-46D9-8322-222D0FB6487D}"/>
              </a:ext>
            </a:extLst>
          </p:cNvPr>
          <p:cNvSpPr/>
          <p:nvPr/>
        </p:nvSpPr>
        <p:spPr>
          <a:xfrm>
            <a:off x="3808095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DB7EE25-5A89-4FE8-B9CA-7DEBBED1E861}"/>
              </a:ext>
            </a:extLst>
          </p:cNvPr>
          <p:cNvSpPr/>
          <p:nvPr/>
        </p:nvSpPr>
        <p:spPr>
          <a:xfrm>
            <a:off x="6576822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F2612E59-4CEA-4615-BAAB-C4D2F2D2A911}"/>
              </a:ext>
            </a:extLst>
          </p:cNvPr>
          <p:cNvSpPr/>
          <p:nvPr/>
        </p:nvSpPr>
        <p:spPr>
          <a:xfrm>
            <a:off x="9336024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5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5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641" y="674758"/>
            <a:ext cx="6071472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76" name="Tijdelijke aanduiding voor tekst 104">
            <a:extLst>
              <a:ext uri="{FF2B5EF4-FFF2-40B4-BE49-F238E27FC236}">
                <a16:creationId xmlns:a16="http://schemas.microsoft.com/office/drawing/2014/main" id="{A7F0388B-A0AB-4869-BFA6-6CF0C21D5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317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77" name="Tijdelijke aanduiding voor tekst 104">
            <a:extLst>
              <a:ext uri="{FF2B5EF4-FFF2-40B4-BE49-F238E27FC236}">
                <a16:creationId xmlns:a16="http://schemas.microsoft.com/office/drawing/2014/main" id="{35E4FF4B-2374-4AA0-B8A9-2FAE65F81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9519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F8E10630-0C22-45F8-ADBE-7B0C5E4B93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15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07" name="Tijdelijke aanduiding voor tekst 12">
            <a:extLst>
              <a:ext uri="{FF2B5EF4-FFF2-40B4-BE49-F238E27FC236}">
                <a16:creationId xmlns:a16="http://schemas.microsoft.com/office/drawing/2014/main" id="{3450C0F0-84EB-4C16-A079-7DDD20FC5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0317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08" name="Tijdelijke aanduiding voor tekst 12">
            <a:extLst>
              <a:ext uri="{FF2B5EF4-FFF2-40B4-BE49-F238E27FC236}">
                <a16:creationId xmlns:a16="http://schemas.microsoft.com/office/drawing/2014/main" id="{76AA9D4A-0391-4984-88A4-65C9AE9854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519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B8B12363-C06D-49A1-87C1-4B675C6CF4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24" y="-317"/>
            <a:ext cx="4895088" cy="6858000"/>
          </a:xfrm>
          <a:custGeom>
            <a:avLst/>
            <a:gdLst>
              <a:gd name="connsiteX0" fmla="*/ 0 w 4895088"/>
              <a:gd name="connsiteY0" fmla="*/ 0 h 6858000"/>
              <a:gd name="connsiteX1" fmla="*/ 4895088 w 4895088"/>
              <a:gd name="connsiteY1" fmla="*/ 0 h 6858000"/>
              <a:gd name="connsiteX2" fmla="*/ 4895088 w 4895088"/>
              <a:gd name="connsiteY2" fmla="*/ 2682557 h 6858000"/>
              <a:gd name="connsiteX3" fmla="*/ 3817744 w 4895088"/>
              <a:gd name="connsiteY3" fmla="*/ 2682557 h 6858000"/>
              <a:gd name="connsiteX4" fmla="*/ 3817744 w 4895088"/>
              <a:gd name="connsiteY4" fmla="*/ 5454713 h 6858000"/>
              <a:gd name="connsiteX5" fmla="*/ 4675756 w 4895088"/>
              <a:gd name="connsiteY5" fmla="*/ 5454713 h 6858000"/>
              <a:gd name="connsiteX6" fmla="*/ 4846724 w 4895088"/>
              <a:gd name="connsiteY6" fmla="*/ 5453871 h 6858000"/>
              <a:gd name="connsiteX7" fmla="*/ 4895088 w 4895088"/>
              <a:gd name="connsiteY7" fmla="*/ 5453065 h 6858000"/>
              <a:gd name="connsiteX8" fmla="*/ 4895088 w 4895088"/>
              <a:gd name="connsiteY8" fmla="*/ 6858000 h 6858000"/>
              <a:gd name="connsiteX9" fmla="*/ 0 w 489508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088" h="6858000">
                <a:moveTo>
                  <a:pt x="0" y="0"/>
                </a:moveTo>
                <a:lnTo>
                  <a:pt x="4895088" y="0"/>
                </a:lnTo>
                <a:lnTo>
                  <a:pt x="4895088" y="2682557"/>
                </a:lnTo>
                <a:lnTo>
                  <a:pt x="3817744" y="2682557"/>
                </a:lnTo>
                <a:lnTo>
                  <a:pt x="3817744" y="5454713"/>
                </a:lnTo>
                <a:lnTo>
                  <a:pt x="4675756" y="5454713"/>
                </a:lnTo>
                <a:cubicBezTo>
                  <a:pt x="4735621" y="5454713"/>
                  <a:pt x="4792548" y="5454436"/>
                  <a:pt x="4846724" y="5453871"/>
                </a:cubicBezTo>
                <a:lnTo>
                  <a:pt x="4895088" y="5453065"/>
                </a:lnTo>
                <a:lnTo>
                  <a:pt x="48950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80000" tIns="180000" rIns="0">
            <a:noAutofit/>
          </a:bodyPr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the icon below to add an image</a:t>
            </a:r>
            <a:endParaRPr lang="nl-NL"/>
          </a:p>
          <a:p>
            <a:endParaRPr lang="nl-NL"/>
          </a:p>
        </p:txBody>
      </p:sp>
      <p:sp>
        <p:nvSpPr>
          <p:cNvPr id="44" name="Tijdelijke aanduiding voor voettekst 4">
            <a:extLst>
              <a:ext uri="{FF2B5EF4-FFF2-40B4-BE49-F238E27FC236}">
                <a16:creationId xmlns:a16="http://schemas.microsoft.com/office/drawing/2014/main" id="{71A39A5D-0EFD-47BA-9043-9CCEDF180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314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5DC395D-B702-4593-A6E4-57B1689D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5" name="Tijdelijke aanduiding voor tekst 104">
            <a:extLst>
              <a:ext uri="{FF2B5EF4-FFF2-40B4-BE49-F238E27FC236}">
                <a16:creationId xmlns:a16="http://schemas.microsoft.com/office/drawing/2014/main" id="{B845923C-AF88-4715-89A6-C97DB9167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1115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9CC43E29-FE63-432D-B176-02547EC5D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7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ikoninostot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C10D50E-9130-4B06-B203-EC6868A6FDF3}"/>
              </a:ext>
            </a:extLst>
          </p:cNvPr>
          <p:cNvSpPr/>
          <p:nvPr/>
        </p:nvSpPr>
        <p:spPr>
          <a:xfrm>
            <a:off x="2286" y="1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AFBB63-973B-4C17-BDCA-7B7F6AAF757E}"/>
              </a:ext>
            </a:extLst>
          </p:cNvPr>
          <p:cNvSpPr/>
          <p:nvPr/>
        </p:nvSpPr>
        <p:spPr>
          <a:xfrm>
            <a:off x="633603" y="2837687"/>
            <a:ext cx="3044190" cy="2772156"/>
          </a:xfrm>
          <a:custGeom>
            <a:avLst/>
            <a:gdLst>
              <a:gd name="connsiteX0" fmla="*/ 0 w 3044190"/>
              <a:gd name="connsiteY0" fmla="*/ 0 h 2772156"/>
              <a:gd name="connsiteX1" fmla="*/ 0 w 3044190"/>
              <a:gd name="connsiteY1" fmla="*/ 2772156 h 2772156"/>
              <a:gd name="connsiteX2" fmla="*/ 1315212 w 3044190"/>
              <a:gd name="connsiteY2" fmla="*/ 2772156 h 2772156"/>
              <a:gd name="connsiteX3" fmla="*/ 2699004 w 3044190"/>
              <a:gd name="connsiteY3" fmla="*/ 2511552 h 2772156"/>
              <a:gd name="connsiteX4" fmla="*/ 3044190 w 3044190"/>
              <a:gd name="connsiteY4" fmla="*/ 781050 h 2772156"/>
              <a:gd name="connsiteX5" fmla="*/ 3044190 w 3044190"/>
              <a:gd name="connsiteY5" fmla="*/ 0 h 2772156"/>
              <a:gd name="connsiteX6" fmla="*/ 0 w 3044190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90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A7E3EADB-9050-4751-BFB0-927ED28148C2}"/>
              </a:ext>
            </a:extLst>
          </p:cNvPr>
          <p:cNvSpPr/>
          <p:nvPr/>
        </p:nvSpPr>
        <p:spPr>
          <a:xfrm>
            <a:off x="633222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0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0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2B98A09-0A4D-449F-B3E9-DC7E8F522EEC}"/>
              </a:ext>
            </a:extLst>
          </p:cNvPr>
          <p:cNvSpPr/>
          <p:nvPr/>
        </p:nvSpPr>
        <p:spPr>
          <a:xfrm>
            <a:off x="3925824" y="2837687"/>
            <a:ext cx="3044190" cy="2772156"/>
          </a:xfrm>
          <a:custGeom>
            <a:avLst/>
            <a:gdLst>
              <a:gd name="connsiteX0" fmla="*/ 0 w 3044190"/>
              <a:gd name="connsiteY0" fmla="*/ 0 h 2772156"/>
              <a:gd name="connsiteX1" fmla="*/ 0 w 3044190"/>
              <a:gd name="connsiteY1" fmla="*/ 2772156 h 2772156"/>
              <a:gd name="connsiteX2" fmla="*/ 1315212 w 3044190"/>
              <a:gd name="connsiteY2" fmla="*/ 2772156 h 2772156"/>
              <a:gd name="connsiteX3" fmla="*/ 2699004 w 3044190"/>
              <a:gd name="connsiteY3" fmla="*/ 2511552 h 2772156"/>
              <a:gd name="connsiteX4" fmla="*/ 3044190 w 3044190"/>
              <a:gd name="connsiteY4" fmla="*/ 781050 h 2772156"/>
              <a:gd name="connsiteX5" fmla="*/ 3044190 w 3044190"/>
              <a:gd name="connsiteY5" fmla="*/ 0 h 2772156"/>
              <a:gd name="connsiteX6" fmla="*/ 0 w 3044190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90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4" name="Vrije vorm: vorm 63">
            <a:extLst>
              <a:ext uri="{FF2B5EF4-FFF2-40B4-BE49-F238E27FC236}">
                <a16:creationId xmlns:a16="http://schemas.microsoft.com/office/drawing/2014/main" id="{8E090F0B-C606-4470-8918-9DF3EAE0C1FA}"/>
              </a:ext>
            </a:extLst>
          </p:cNvPr>
          <p:cNvSpPr/>
          <p:nvPr/>
        </p:nvSpPr>
        <p:spPr>
          <a:xfrm>
            <a:off x="3925443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0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0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5" name="Vrije vorm: vorm 64">
            <a:extLst>
              <a:ext uri="{FF2B5EF4-FFF2-40B4-BE49-F238E27FC236}">
                <a16:creationId xmlns:a16="http://schemas.microsoft.com/office/drawing/2014/main" id="{6FACFA09-DE1C-45F3-97CA-BAFC126312DD}"/>
              </a:ext>
            </a:extLst>
          </p:cNvPr>
          <p:cNvSpPr/>
          <p:nvPr/>
        </p:nvSpPr>
        <p:spPr>
          <a:xfrm>
            <a:off x="7218046" y="2837687"/>
            <a:ext cx="3044189" cy="2772156"/>
          </a:xfrm>
          <a:custGeom>
            <a:avLst/>
            <a:gdLst>
              <a:gd name="connsiteX0" fmla="*/ 0 w 3044189"/>
              <a:gd name="connsiteY0" fmla="*/ 0 h 2772156"/>
              <a:gd name="connsiteX1" fmla="*/ 0 w 3044189"/>
              <a:gd name="connsiteY1" fmla="*/ 2772156 h 2772156"/>
              <a:gd name="connsiteX2" fmla="*/ 1315212 w 3044189"/>
              <a:gd name="connsiteY2" fmla="*/ 2772156 h 2772156"/>
              <a:gd name="connsiteX3" fmla="*/ 2699004 w 3044189"/>
              <a:gd name="connsiteY3" fmla="*/ 2511552 h 2772156"/>
              <a:gd name="connsiteX4" fmla="*/ 3044190 w 3044189"/>
              <a:gd name="connsiteY4" fmla="*/ 781050 h 2772156"/>
              <a:gd name="connsiteX5" fmla="*/ 3044190 w 3044189"/>
              <a:gd name="connsiteY5" fmla="*/ 0 h 2772156"/>
              <a:gd name="connsiteX6" fmla="*/ 0 w 3044189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89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D44CB308-94BC-4AC4-B808-BC8047041292}"/>
              </a:ext>
            </a:extLst>
          </p:cNvPr>
          <p:cNvSpPr/>
          <p:nvPr/>
        </p:nvSpPr>
        <p:spPr>
          <a:xfrm>
            <a:off x="7217664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1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1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3" name="Tijdelijke aanduiding voor tekst 12">
            <a:extLst>
              <a:ext uri="{FF2B5EF4-FFF2-40B4-BE49-F238E27FC236}">
                <a16:creationId xmlns:a16="http://schemas.microsoft.com/office/drawing/2014/main" id="{5390CFC4-5A4C-4762-8C50-E0E7E0CFA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916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04" name="Tijdelijke aanduiding voor tekst 12">
            <a:extLst>
              <a:ext uri="{FF2B5EF4-FFF2-40B4-BE49-F238E27FC236}">
                <a16:creationId xmlns:a16="http://schemas.microsoft.com/office/drawing/2014/main" id="{BBB3589C-8163-4948-B7D6-BF1E47F21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6137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05" name="Tijdelijke aanduiding voor tekst 12">
            <a:extLst>
              <a:ext uri="{FF2B5EF4-FFF2-40B4-BE49-F238E27FC236}">
                <a16:creationId xmlns:a16="http://schemas.microsoft.com/office/drawing/2014/main" id="{B7AAF412-15E8-439D-AD7C-1D45CA20A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8358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66" name="Tijdelijke aanduiding voor voettekst 4">
            <a:extLst>
              <a:ext uri="{FF2B5EF4-FFF2-40B4-BE49-F238E27FC236}">
                <a16:creationId xmlns:a16="http://schemas.microsoft.com/office/drawing/2014/main" id="{91802D6C-85D3-4EC8-90EC-F6BF467FC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7" name="Tijdelijke aanduiding voor dianummer 5">
            <a:extLst>
              <a:ext uri="{FF2B5EF4-FFF2-40B4-BE49-F238E27FC236}">
                <a16:creationId xmlns:a16="http://schemas.microsoft.com/office/drawing/2014/main" id="{530FED88-C9AF-455A-8386-AD73377B0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0" name="Kuva 39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F1004231-41FC-461E-A7FC-9D217CF80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53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numero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CA9469C-DD19-4650-8525-3D6CFB98F4C2}"/>
              </a:ext>
            </a:extLst>
          </p:cNvPr>
          <p:cNvSpPr/>
          <p:nvPr/>
        </p:nvSpPr>
        <p:spPr>
          <a:xfrm>
            <a:off x="0" y="0"/>
            <a:ext cx="6536031" cy="6861044"/>
          </a:xfrm>
          <a:custGeom>
            <a:avLst/>
            <a:gdLst>
              <a:gd name="connsiteX0" fmla="*/ 0 w 6536031"/>
              <a:gd name="connsiteY0" fmla="*/ 0 h 6861044"/>
              <a:gd name="connsiteX1" fmla="*/ 6536032 w 6536031"/>
              <a:gd name="connsiteY1" fmla="*/ 0 h 6861044"/>
              <a:gd name="connsiteX2" fmla="*/ 6536032 w 6536031"/>
              <a:gd name="connsiteY2" fmla="*/ 6861045 h 6861044"/>
              <a:gd name="connsiteX3" fmla="*/ 0 w 6536031"/>
              <a:gd name="connsiteY3" fmla="*/ 6861045 h 686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6031" h="6861044">
                <a:moveTo>
                  <a:pt x="0" y="0"/>
                </a:moveTo>
                <a:lnTo>
                  <a:pt x="6536032" y="0"/>
                </a:lnTo>
                <a:lnTo>
                  <a:pt x="6536032" y="6861045"/>
                </a:lnTo>
                <a:lnTo>
                  <a:pt x="0" y="6861045"/>
                </a:lnTo>
                <a:close/>
              </a:path>
            </a:pathLst>
          </a:custGeom>
          <a:solidFill>
            <a:srgbClr val="D4EDFC"/>
          </a:solidFill>
          <a:ln w="760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5" name="Titel 46">
            <a:extLst>
              <a:ext uri="{FF2B5EF4-FFF2-40B4-BE49-F238E27FC236}">
                <a16:creationId xmlns:a16="http://schemas.microsoft.com/office/drawing/2014/main" id="{9481CCFC-020E-4CDB-B90B-9685136E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85" y="674758"/>
            <a:ext cx="448252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26" name="Vrije vorm: vorm 125">
            <a:extLst>
              <a:ext uri="{FF2B5EF4-FFF2-40B4-BE49-F238E27FC236}">
                <a16:creationId xmlns:a16="http://schemas.microsoft.com/office/drawing/2014/main" id="{C1B46466-EF08-4FE4-BDAE-1C4B3F2783CE}"/>
              </a:ext>
            </a:extLst>
          </p:cNvPr>
          <p:cNvSpPr/>
          <p:nvPr userDrawn="1"/>
        </p:nvSpPr>
        <p:spPr>
          <a:xfrm>
            <a:off x="694524" y="95688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7" name="Vrije vorm: vorm 126">
            <a:extLst>
              <a:ext uri="{FF2B5EF4-FFF2-40B4-BE49-F238E27FC236}">
                <a16:creationId xmlns:a16="http://schemas.microsoft.com/office/drawing/2014/main" id="{B0212686-9885-4074-9A9D-6E931EEC7CE0}"/>
              </a:ext>
            </a:extLst>
          </p:cNvPr>
          <p:cNvSpPr/>
          <p:nvPr userDrawn="1"/>
        </p:nvSpPr>
        <p:spPr>
          <a:xfrm>
            <a:off x="3453726" y="95688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8" name="Tijdelijke aanduiding voor tekst 104">
            <a:extLst>
              <a:ext uri="{FF2B5EF4-FFF2-40B4-BE49-F238E27FC236}">
                <a16:creationId xmlns:a16="http://schemas.microsoft.com/office/drawing/2014/main" id="{A59182D8-5051-40A1-B60C-2C82CD645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383" y="63158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29" name="Tijdelijke aanduiding voor tekst 104">
            <a:extLst>
              <a:ext uri="{FF2B5EF4-FFF2-40B4-BE49-F238E27FC236}">
                <a16:creationId xmlns:a16="http://schemas.microsoft.com/office/drawing/2014/main" id="{388D220E-3635-4887-A33F-B480E08C7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6585" y="63158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30" name="Tijdelijke aanduiding voor tekst 12">
            <a:extLst>
              <a:ext uri="{FF2B5EF4-FFF2-40B4-BE49-F238E27FC236}">
                <a16:creationId xmlns:a16="http://schemas.microsoft.com/office/drawing/2014/main" id="{A55EB982-59EA-416A-9B2D-B8CAB57F6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383" y="147750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31" name="Tijdelijke aanduiding voor tekst 12">
            <a:extLst>
              <a:ext uri="{FF2B5EF4-FFF2-40B4-BE49-F238E27FC236}">
                <a16:creationId xmlns:a16="http://schemas.microsoft.com/office/drawing/2014/main" id="{E94F88B2-D8D7-4022-A136-375D52229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85" y="147750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8745AA2F-E848-48A3-9AB6-63DE12602AE7}"/>
              </a:ext>
            </a:extLst>
          </p:cNvPr>
          <p:cNvSpPr/>
          <p:nvPr userDrawn="1"/>
        </p:nvSpPr>
        <p:spPr>
          <a:xfrm>
            <a:off x="703023" y="377817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893880A3-A83D-4682-BEBD-9F957E7016FC}"/>
              </a:ext>
            </a:extLst>
          </p:cNvPr>
          <p:cNvSpPr/>
          <p:nvPr userDrawn="1"/>
        </p:nvSpPr>
        <p:spPr>
          <a:xfrm>
            <a:off x="3462225" y="377817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" name="Tijdelijke aanduiding voor tekst 104">
            <a:extLst>
              <a:ext uri="{FF2B5EF4-FFF2-40B4-BE49-F238E27FC236}">
                <a16:creationId xmlns:a16="http://schemas.microsoft.com/office/drawing/2014/main" id="{3EA26EA1-9401-42C3-914D-C4ED4E45C3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5882" y="345287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53" name="Tijdelijke aanduiding voor tekst 104">
            <a:extLst>
              <a:ext uri="{FF2B5EF4-FFF2-40B4-BE49-F238E27FC236}">
                <a16:creationId xmlns:a16="http://schemas.microsoft.com/office/drawing/2014/main" id="{891A6161-0E39-4231-B636-C790DD0442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5084" y="345287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54" name="Tijdelijke aanduiding voor tekst 12">
            <a:extLst>
              <a:ext uri="{FF2B5EF4-FFF2-40B4-BE49-F238E27FC236}">
                <a16:creationId xmlns:a16="http://schemas.microsoft.com/office/drawing/2014/main" id="{0C66C76D-6AEC-40B7-8272-4CFD71B2E4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5882" y="429879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55" name="Tijdelijke aanduiding voor tekst 12">
            <a:extLst>
              <a:ext uri="{FF2B5EF4-FFF2-40B4-BE49-F238E27FC236}">
                <a16:creationId xmlns:a16="http://schemas.microsoft.com/office/drawing/2014/main" id="{8124194B-9D74-4DAF-9679-E91746C78B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5084" y="429879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41" name="Tijdelijke aanduiding voor voettekst 4">
            <a:extLst>
              <a:ext uri="{FF2B5EF4-FFF2-40B4-BE49-F238E27FC236}">
                <a16:creationId xmlns:a16="http://schemas.microsoft.com/office/drawing/2014/main" id="{181C8BD8-CBE3-48F1-B2FE-A6A132263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42" name="Tijdelijke aanduiding voor dianummer 5">
            <a:extLst>
              <a:ext uri="{FF2B5EF4-FFF2-40B4-BE49-F238E27FC236}">
                <a16:creationId xmlns:a16="http://schemas.microsoft.com/office/drawing/2014/main" id="{F1EF9726-2D1F-46A6-A2A6-99F43EFF7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3" name="Kuva 42">
            <a:extLst>
              <a:ext uri="{FF2B5EF4-FFF2-40B4-BE49-F238E27FC236}">
                <a16:creationId xmlns:a16="http://schemas.microsoft.com/office/drawing/2014/main" id="{1AB92C50-86C4-4A53-92F7-ACB6043B0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- ikoninostot 2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Vrije vorm: vorm 111">
            <a:extLst>
              <a:ext uri="{FF2B5EF4-FFF2-40B4-BE49-F238E27FC236}">
                <a16:creationId xmlns:a16="http://schemas.microsoft.com/office/drawing/2014/main" id="{555138B7-8184-44FA-AEC4-4138C46AB116}"/>
              </a:ext>
            </a:extLst>
          </p:cNvPr>
          <p:cNvSpPr/>
          <p:nvPr userDrawn="1"/>
        </p:nvSpPr>
        <p:spPr>
          <a:xfrm>
            <a:off x="623888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3" name="Vrije vorm: vorm 112">
            <a:extLst>
              <a:ext uri="{FF2B5EF4-FFF2-40B4-BE49-F238E27FC236}">
                <a16:creationId xmlns:a16="http://schemas.microsoft.com/office/drawing/2014/main" id="{6BF11081-33A6-4FB0-93BF-67F2746EDDBA}"/>
              </a:ext>
            </a:extLst>
          </p:cNvPr>
          <p:cNvSpPr/>
          <p:nvPr userDrawn="1"/>
        </p:nvSpPr>
        <p:spPr>
          <a:xfrm>
            <a:off x="3394565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4" name="Vrije vorm: vorm 113">
            <a:extLst>
              <a:ext uri="{FF2B5EF4-FFF2-40B4-BE49-F238E27FC236}">
                <a16:creationId xmlns:a16="http://schemas.microsoft.com/office/drawing/2014/main" id="{9C3E7588-028D-4783-B015-0232B2D3742A}"/>
              </a:ext>
            </a:extLst>
          </p:cNvPr>
          <p:cNvSpPr/>
          <p:nvPr userDrawn="1"/>
        </p:nvSpPr>
        <p:spPr>
          <a:xfrm>
            <a:off x="6165242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5" name="Vrije vorm: vorm 114">
            <a:extLst>
              <a:ext uri="{FF2B5EF4-FFF2-40B4-BE49-F238E27FC236}">
                <a16:creationId xmlns:a16="http://schemas.microsoft.com/office/drawing/2014/main" id="{FC2BE90A-FEF4-4716-BB35-8A228333B906}"/>
              </a:ext>
            </a:extLst>
          </p:cNvPr>
          <p:cNvSpPr/>
          <p:nvPr userDrawn="1"/>
        </p:nvSpPr>
        <p:spPr>
          <a:xfrm>
            <a:off x="8935918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1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6" name="Vrije vorm: vorm 115">
            <a:extLst>
              <a:ext uri="{FF2B5EF4-FFF2-40B4-BE49-F238E27FC236}">
                <a16:creationId xmlns:a16="http://schemas.microsoft.com/office/drawing/2014/main" id="{2D75BAC8-F5FC-4AD9-A7A0-BB1ECC59C519}"/>
              </a:ext>
            </a:extLst>
          </p:cNvPr>
          <p:cNvSpPr/>
          <p:nvPr userDrawn="1"/>
        </p:nvSpPr>
        <p:spPr>
          <a:xfrm>
            <a:off x="623888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D4EDFA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7" name="Vrije vorm: vorm 116">
            <a:extLst>
              <a:ext uri="{FF2B5EF4-FFF2-40B4-BE49-F238E27FC236}">
                <a16:creationId xmlns:a16="http://schemas.microsoft.com/office/drawing/2014/main" id="{CEB3D9CC-E185-40A8-9945-2C85FF465F04}"/>
              </a:ext>
            </a:extLst>
          </p:cNvPr>
          <p:cNvSpPr/>
          <p:nvPr userDrawn="1"/>
        </p:nvSpPr>
        <p:spPr>
          <a:xfrm>
            <a:off x="3394565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D4EDFA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8" name="Vrije vorm: vorm 117">
            <a:extLst>
              <a:ext uri="{FF2B5EF4-FFF2-40B4-BE49-F238E27FC236}">
                <a16:creationId xmlns:a16="http://schemas.microsoft.com/office/drawing/2014/main" id="{72E03D66-E399-4581-8EC2-896C6A563D39}"/>
              </a:ext>
            </a:extLst>
          </p:cNvPr>
          <p:cNvSpPr/>
          <p:nvPr userDrawn="1"/>
        </p:nvSpPr>
        <p:spPr>
          <a:xfrm>
            <a:off x="6165242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D4EDFA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9" name="Vrije vorm: vorm 118">
            <a:extLst>
              <a:ext uri="{FF2B5EF4-FFF2-40B4-BE49-F238E27FC236}">
                <a16:creationId xmlns:a16="http://schemas.microsoft.com/office/drawing/2014/main" id="{BAB7DA9C-3B81-4367-B616-D416F35A9B13}"/>
              </a:ext>
            </a:extLst>
          </p:cNvPr>
          <p:cNvSpPr/>
          <p:nvPr userDrawn="1"/>
        </p:nvSpPr>
        <p:spPr>
          <a:xfrm>
            <a:off x="8935918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D4EDFA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3" name="Tijdelijke aanduiding voor tekst 12">
            <a:extLst>
              <a:ext uri="{FF2B5EF4-FFF2-40B4-BE49-F238E27FC236}">
                <a16:creationId xmlns:a16="http://schemas.microsoft.com/office/drawing/2014/main" id="{5390CFC4-5A4C-4762-8C50-E0E7E0CFA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597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67" name="Graphic 2">
            <a:extLst>
              <a:ext uri="{FF2B5EF4-FFF2-40B4-BE49-F238E27FC236}">
                <a16:creationId xmlns:a16="http://schemas.microsoft.com/office/drawing/2014/main" id="{9D30DDF8-ED4A-474C-9AFB-DD3C984401F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0" name="Tijdelijke aanduiding voor tekst 12">
            <a:extLst>
              <a:ext uri="{FF2B5EF4-FFF2-40B4-BE49-F238E27FC236}">
                <a16:creationId xmlns:a16="http://schemas.microsoft.com/office/drawing/2014/main" id="{32096F49-8CDE-440B-A467-C12886E1B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0532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21" name="Tijdelijke aanduiding voor tekst 12">
            <a:extLst>
              <a:ext uri="{FF2B5EF4-FFF2-40B4-BE49-F238E27FC236}">
                <a16:creationId xmlns:a16="http://schemas.microsoft.com/office/drawing/2014/main" id="{218C7EAD-FABC-4085-AE73-63F3A721FF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1976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122" name="Tijdelijke aanduiding voor tekst 12">
            <a:extLst>
              <a:ext uri="{FF2B5EF4-FFF2-40B4-BE49-F238E27FC236}">
                <a16:creationId xmlns:a16="http://schemas.microsoft.com/office/drawing/2014/main" id="{644DB09E-70D6-4C72-8239-9D44D546CA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1627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78" name="Tijdelijke aanduiding voor voettekst 4">
            <a:extLst>
              <a:ext uri="{FF2B5EF4-FFF2-40B4-BE49-F238E27FC236}">
                <a16:creationId xmlns:a16="http://schemas.microsoft.com/office/drawing/2014/main" id="{02096CE5-714D-4300-8FA9-75682CB83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DB0BD26D-BF8F-4AAE-A7BB-29A86543A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3" name="Kuva 42">
            <a:extLst>
              <a:ext uri="{FF2B5EF4-FFF2-40B4-BE49-F238E27FC236}">
                <a16:creationId xmlns:a16="http://schemas.microsoft.com/office/drawing/2014/main" id="{BF823C86-8FDB-4736-9DE3-BE965B9FC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t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voettekst 4">
            <a:extLst>
              <a:ext uri="{FF2B5EF4-FFF2-40B4-BE49-F238E27FC236}">
                <a16:creationId xmlns:a16="http://schemas.microsoft.com/office/drawing/2014/main" id="{BC4A2459-E509-418D-9414-FA8008F4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534" name="Tijdelijke aanduiding voor dianummer 5">
            <a:extLst>
              <a:ext uri="{FF2B5EF4-FFF2-40B4-BE49-F238E27FC236}">
                <a16:creationId xmlns:a16="http://schemas.microsoft.com/office/drawing/2014/main" id="{68F50E95-16A3-4038-829F-73955CF4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35" name="Kuva 534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878FA7EA-9F1E-48E8-A5E8-16A43E2E7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  <p:pic>
        <p:nvPicPr>
          <p:cNvPr id="508" name="Kuva 507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4FAED99-BA5D-4F64-9A38-111FACF1B1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799"/>
            <a:ext cx="12192000" cy="448647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C1E2D8A-1FB7-441F-886A-1EDA92C5B296}"/>
              </a:ext>
            </a:extLst>
          </p:cNvPr>
          <p:cNvSpPr txBox="1"/>
          <p:nvPr userDrawn="1"/>
        </p:nvSpPr>
        <p:spPr>
          <a:xfrm>
            <a:off x="623888" y="243777"/>
            <a:ext cx="107773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100" b="1">
                <a:solidFill>
                  <a:srgbClr val="009EE0"/>
                </a:solidFill>
                <a:latin typeface="+mj-lt"/>
              </a:rPr>
              <a:t>SOS-lapsikylätoimintaa on yli 130 maassa </a:t>
            </a:r>
          </a:p>
          <a:p>
            <a:r>
              <a:rPr lang="fi-FI" sz="4100" b="1">
                <a:solidFill>
                  <a:srgbClr val="009EE0"/>
                </a:solidFill>
                <a:latin typeface="+mj-lt"/>
              </a:rPr>
              <a:t>ympäri maailman</a:t>
            </a:r>
          </a:p>
        </p:txBody>
      </p:sp>
    </p:spTree>
    <p:extLst>
      <p:ext uri="{BB962C8B-B14F-4D97-AF65-F5344CB8AC3E}">
        <p14:creationId xmlns:p14="http://schemas.microsoft.com/office/powerpoint/2010/main" val="1954470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22">
            <a:extLst>
              <a:ext uri="{FF2B5EF4-FFF2-40B4-BE49-F238E27FC236}">
                <a16:creationId xmlns:a16="http://schemas.microsoft.com/office/drawing/2014/main" id="{5174E7A0-799D-4244-A986-197F729E5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1" y="-119"/>
            <a:ext cx="12192001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DAF86-394E-4602-A69F-71D1884C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68EEC77-9444-437B-B037-B8D800D4F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90472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48" name="Tijdelijke aanduiding voor tekst 43">
            <a:extLst>
              <a:ext uri="{FF2B5EF4-FFF2-40B4-BE49-F238E27FC236}">
                <a16:creationId xmlns:a16="http://schemas.microsoft.com/office/drawing/2014/main" id="{17D2592E-5E88-40C6-8DD8-8F484841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158" y="2580501"/>
            <a:ext cx="4320000" cy="8937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Alaotsikko</a:t>
            </a:r>
            <a:endParaRPr lang="nl-NL"/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Valitse kansi + lisää otsikko</a:t>
            </a:r>
          </a:p>
        </p:txBody>
      </p:sp>
      <p:sp>
        <p:nvSpPr>
          <p:cNvPr id="50" name="Tijdelijke aanduiding voor tekst 43">
            <a:extLst>
              <a:ext uri="{FF2B5EF4-FFF2-40B4-BE49-F238E27FC236}">
                <a16:creationId xmlns:a16="http://schemas.microsoft.com/office/drawing/2014/main" id="{7FD25257-CBD1-4519-AAE8-EE167ABF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58" y="4096879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Tekijä</a:t>
            </a:r>
            <a:endParaRPr lang="nl-NL"/>
          </a:p>
        </p:txBody>
      </p:sp>
      <p:sp>
        <p:nvSpPr>
          <p:cNvPr id="51" name="Tijdelijke aanduiding voor tekst 43">
            <a:extLst>
              <a:ext uri="{FF2B5EF4-FFF2-40B4-BE49-F238E27FC236}">
                <a16:creationId xmlns:a16="http://schemas.microsoft.com/office/drawing/2014/main" id="{D1F1F116-71D6-48E9-8FC8-C9208DD2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158" y="4487351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Päiväys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83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Kuva 507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319AF98-BBEA-4664-9EA6-D85E8FAC9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4"/>
          <a:stretch/>
        </p:blipFill>
        <p:spPr>
          <a:xfrm>
            <a:off x="623888" y="913918"/>
            <a:ext cx="7703169" cy="5269324"/>
          </a:xfrm>
          <a:prstGeom prst="rect">
            <a:avLst/>
          </a:prstGeom>
        </p:spPr>
      </p:pic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voettekst 4">
            <a:extLst>
              <a:ext uri="{FF2B5EF4-FFF2-40B4-BE49-F238E27FC236}">
                <a16:creationId xmlns:a16="http://schemas.microsoft.com/office/drawing/2014/main" id="{BC4A2459-E509-418D-9414-FA8008F4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534" name="Tijdelijke aanduiding voor dianummer 5">
            <a:extLst>
              <a:ext uri="{FF2B5EF4-FFF2-40B4-BE49-F238E27FC236}">
                <a16:creationId xmlns:a16="http://schemas.microsoft.com/office/drawing/2014/main" id="{68F50E95-16A3-4038-829F-73955CF4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35" name="Kuva 534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878FA7EA-9F1E-48E8-A5E8-16A43E2E7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88773A1-E290-4182-842D-A23F68880406}"/>
              </a:ext>
            </a:extLst>
          </p:cNvPr>
          <p:cNvSpPr txBox="1"/>
          <p:nvPr userDrawn="1"/>
        </p:nvSpPr>
        <p:spPr>
          <a:xfrm>
            <a:off x="8478175" y="1748901"/>
            <a:ext cx="308993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>
                <a:solidFill>
                  <a:srgbClr val="009EE0"/>
                </a:solidFill>
              </a:rPr>
              <a:t>Strategiset tavoitteet</a:t>
            </a:r>
          </a:p>
          <a:p>
            <a:endParaRPr lang="fi-FI" sz="1800"/>
          </a:p>
          <a:p>
            <a:pPr marL="342900" indent="-342900">
              <a:buFont typeface="+mj-lt"/>
              <a:buAutoNum type="arabicPeriod"/>
            </a:pPr>
            <a:r>
              <a:rPr lang="fi-FI" sz="1500">
                <a:solidFill>
                  <a:srgbClr val="868889"/>
                </a:solidFill>
              </a:rPr>
              <a:t>Autamme yhä useampaa lasta ja nuorta</a:t>
            </a:r>
            <a:br>
              <a:rPr lang="fi-FI" sz="1500">
                <a:solidFill>
                  <a:srgbClr val="868889"/>
                </a:solidFill>
              </a:rPr>
            </a:br>
            <a:endParaRPr lang="fi-FI" sz="1500">
              <a:solidFill>
                <a:srgbClr val="86888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500">
                <a:solidFill>
                  <a:srgbClr val="868889"/>
                </a:solidFill>
              </a:rPr>
              <a:t>Olemme laadukas, kilpailukykyinen ja kannattava</a:t>
            </a:r>
            <a:br>
              <a:rPr lang="fi-FI" sz="1500">
                <a:solidFill>
                  <a:srgbClr val="868889"/>
                </a:solidFill>
              </a:rPr>
            </a:br>
            <a:endParaRPr lang="fi-FI" sz="1500">
              <a:solidFill>
                <a:srgbClr val="86888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500">
                <a:solidFill>
                  <a:srgbClr val="868889"/>
                </a:solidFill>
              </a:rPr>
              <a:t>Olemme haluttu kumppani</a:t>
            </a:r>
            <a:br>
              <a:rPr lang="fi-FI" sz="1500">
                <a:solidFill>
                  <a:srgbClr val="868889"/>
                </a:solidFill>
              </a:rPr>
            </a:br>
            <a:endParaRPr lang="fi-FI" sz="1500">
              <a:solidFill>
                <a:srgbClr val="86888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500">
                <a:solidFill>
                  <a:srgbClr val="868889"/>
                </a:solidFill>
              </a:rPr>
              <a:t>Laajennamme kansainvälistä toimintaamme</a:t>
            </a:r>
            <a:br>
              <a:rPr lang="fi-FI" sz="1500">
                <a:solidFill>
                  <a:srgbClr val="868889"/>
                </a:solidFill>
              </a:rPr>
            </a:br>
            <a:endParaRPr lang="fi-FI" sz="1500">
              <a:solidFill>
                <a:srgbClr val="86888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500">
                <a:solidFill>
                  <a:srgbClr val="868889"/>
                </a:solidFill>
              </a:rPr>
              <a:t>Puolustamme rohkeasti lapsen oikeuksia</a:t>
            </a:r>
          </a:p>
          <a:p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388CF89-EE02-47FE-88D6-B31DF2645B62}"/>
              </a:ext>
            </a:extLst>
          </p:cNvPr>
          <p:cNvSpPr/>
          <p:nvPr userDrawn="1"/>
        </p:nvSpPr>
        <p:spPr>
          <a:xfrm>
            <a:off x="6604986" y="5486400"/>
            <a:ext cx="1473694" cy="568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AB6A67D-0183-4C22-86E6-F26B6D792B34}"/>
              </a:ext>
            </a:extLst>
          </p:cNvPr>
          <p:cNvSpPr txBox="1"/>
          <p:nvPr userDrawn="1"/>
        </p:nvSpPr>
        <p:spPr>
          <a:xfrm>
            <a:off x="857615" y="400118"/>
            <a:ext cx="1005916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500" b="1">
                <a:solidFill>
                  <a:srgbClr val="009EE0"/>
                </a:solidFill>
                <a:latin typeface="+mj-lt"/>
              </a:rPr>
              <a:t>SOS-Lapsikylän strategia 2021-2023</a:t>
            </a:r>
            <a:endParaRPr lang="fi-FI" sz="4500" b="1">
              <a:solidFill>
                <a:srgbClr val="009E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391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8">
            <a:extLst>
              <a:ext uri="{FF2B5EF4-FFF2-40B4-BE49-F238E27FC236}">
                <a16:creationId xmlns:a16="http://schemas.microsoft.com/office/drawing/2014/main" id="{8524577A-0309-42CA-8F71-1EB9A6D39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99"/>
            <a:ext cx="6096000" cy="6858000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74FE4C9-55FD-4748-86A9-5F686951CEB9}"/>
              </a:ext>
            </a:extLst>
          </p:cNvPr>
          <p:cNvSpPr/>
          <p:nvPr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Lisää tähän sitaatti</a:t>
            </a:r>
          </a:p>
        </p:txBody>
      </p:sp>
      <p:sp>
        <p:nvSpPr>
          <p:cNvPr id="31" name="Tijdelijke aanduiding voor tekst 43">
            <a:extLst>
              <a:ext uri="{FF2B5EF4-FFF2-40B4-BE49-F238E27FC236}">
                <a16:creationId xmlns:a16="http://schemas.microsoft.com/office/drawing/2014/main" id="{4C3F66D1-F112-47A0-8428-7C0048B29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4895" y="5290566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</a:t>
            </a: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nl-NL"/>
          </a:p>
        </p:txBody>
      </p:sp>
      <p:sp>
        <p:nvSpPr>
          <p:cNvPr id="32" name="Tijdelijke aanduiding voor tekst 43">
            <a:extLst>
              <a:ext uri="{FF2B5EF4-FFF2-40B4-BE49-F238E27FC236}">
                <a16:creationId xmlns:a16="http://schemas.microsoft.com/office/drawing/2014/main" id="{6535C287-484D-4B08-AD54-75CD84843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895" y="5598381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nimike</a:t>
            </a:r>
            <a:endParaRPr lang="nl-NL"/>
          </a:p>
        </p:txBody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1B7727A0-F548-4632-B983-A5B42C3145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" y="4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219448 w 6096000"/>
              <a:gd name="connsiteY1" fmla="*/ 0 h 6858000"/>
              <a:gd name="connsiteX2" fmla="*/ 5219448 w 6096000"/>
              <a:gd name="connsiteY2" fmla="*/ 6120117 h 6858000"/>
              <a:gd name="connsiteX3" fmla="*/ 6096000 w 6096000"/>
              <a:gd name="connsiteY3" fmla="*/ 6120117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80000" tIns="180000" rIns="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1" name="Tijdelijke aanduiding voor voettekst 4">
            <a:extLst>
              <a:ext uri="{FF2B5EF4-FFF2-40B4-BE49-F238E27FC236}">
                <a16:creationId xmlns:a16="http://schemas.microsoft.com/office/drawing/2014/main" id="{F66896A2-C973-446C-83F4-C570238B9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7EA40E49-C4E8-4A1E-BCAF-DDA99363C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5" name="Kuva 34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E19BAC7D-6DB0-4E20-9C71-273B86A95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3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1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C10D50E-9130-4B06-B203-EC6868A6FDF3}"/>
              </a:ext>
            </a:extLst>
          </p:cNvPr>
          <p:cNvSpPr/>
          <p:nvPr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7" name="Titel 46">
            <a:extLst>
              <a:ext uri="{FF2B5EF4-FFF2-40B4-BE49-F238E27FC236}">
                <a16:creationId xmlns:a16="http://schemas.microsoft.com/office/drawing/2014/main" id="{7A88176A-2B83-4D40-81FC-2A030C68F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8400" y="1168400"/>
            <a:ext cx="8412480" cy="389890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Lisää tähän sitaatti</a:t>
            </a:r>
          </a:p>
        </p:txBody>
      </p:sp>
      <p:sp>
        <p:nvSpPr>
          <p:cNvPr id="68" name="Tijdelijke aanduiding voor tekst 43">
            <a:extLst>
              <a:ext uri="{FF2B5EF4-FFF2-40B4-BE49-F238E27FC236}">
                <a16:creationId xmlns:a16="http://schemas.microsoft.com/office/drawing/2014/main" id="{F6E81FED-A517-495A-8624-9FAB93804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5299134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</a:t>
            </a: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nl-NL"/>
          </a:p>
        </p:txBody>
      </p:sp>
      <p:sp>
        <p:nvSpPr>
          <p:cNvPr id="69" name="Tijdelijke aanduiding voor tekst 43">
            <a:extLst>
              <a:ext uri="{FF2B5EF4-FFF2-40B4-BE49-F238E27FC236}">
                <a16:creationId xmlns:a16="http://schemas.microsoft.com/office/drawing/2014/main" id="{0EE995E3-E8C6-4FCB-8D83-4304F8B156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5661250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nimike</a:t>
            </a:r>
            <a:endParaRPr lang="nl-NL"/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735013B1-EA66-46D3-9489-50EF82D6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1F76E4BC-9C35-4770-BF62-1AF5FCCB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3" name="Kuva 32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7051FA50-51B7-4EAE-A2C6-DEDBA5712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9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2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Vrije vorm: vorm 63">
            <a:extLst>
              <a:ext uri="{FF2B5EF4-FFF2-40B4-BE49-F238E27FC236}">
                <a16:creationId xmlns:a16="http://schemas.microsoft.com/office/drawing/2014/main" id="{EC1EBB88-3399-46CF-B672-BE9DD4AF1628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5" name="Tijdelijke aanduiding voor tekst 43">
            <a:extLst>
              <a:ext uri="{FF2B5EF4-FFF2-40B4-BE49-F238E27FC236}">
                <a16:creationId xmlns:a16="http://schemas.microsoft.com/office/drawing/2014/main" id="{29736CBD-E0DC-49CA-8288-AE4B9A621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3383" y="5622871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</a:t>
            </a: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nl-NL"/>
          </a:p>
        </p:txBody>
      </p:sp>
      <p:sp>
        <p:nvSpPr>
          <p:cNvPr id="36" name="Tijdelijke aanduiding voor tekst 43">
            <a:extLst>
              <a:ext uri="{FF2B5EF4-FFF2-40B4-BE49-F238E27FC236}">
                <a16:creationId xmlns:a16="http://schemas.microsoft.com/office/drawing/2014/main" id="{F8239E5D-5F2F-4BA2-A488-253B1FA7EE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3383" y="5930686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nimike</a:t>
            </a:r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060" y="1422399"/>
            <a:ext cx="5168647" cy="3977205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Lisää tähän sitaatti</a:t>
            </a:r>
          </a:p>
        </p:txBody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D4D05758-55CA-4C4E-9180-B11A031B3A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0002" y="2"/>
            <a:ext cx="7681999" cy="6120617"/>
          </a:xfrm>
          <a:custGeom>
            <a:avLst/>
            <a:gdLst>
              <a:gd name="connsiteX0" fmla="*/ 0 w 7681999"/>
              <a:gd name="connsiteY0" fmla="*/ 0 h 6120617"/>
              <a:gd name="connsiteX1" fmla="*/ 7681999 w 7681999"/>
              <a:gd name="connsiteY1" fmla="*/ 0 h 6120617"/>
              <a:gd name="connsiteX2" fmla="*/ 7681999 w 7681999"/>
              <a:gd name="connsiteY2" fmla="*/ 1724375 h 6120617"/>
              <a:gd name="connsiteX3" fmla="*/ 6919587 w 7681999"/>
              <a:gd name="connsiteY3" fmla="*/ 5546333 h 6120617"/>
              <a:gd name="connsiteX4" fmla="*/ 3863087 w 7681999"/>
              <a:gd name="connsiteY4" fmla="*/ 6120617 h 6120617"/>
              <a:gd name="connsiteX5" fmla="*/ 1947947 w 7681999"/>
              <a:gd name="connsiteY5" fmla="*/ 6120617 h 6120617"/>
              <a:gd name="connsiteX6" fmla="*/ 1947947 w 7681999"/>
              <a:gd name="connsiteY6" fmla="*/ 286171 h 6120617"/>
              <a:gd name="connsiteX7" fmla="*/ 0 w 7681999"/>
              <a:gd name="connsiteY7" fmla="*/ 286171 h 612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999" h="6120617">
                <a:moveTo>
                  <a:pt x="0" y="0"/>
                </a:moveTo>
                <a:lnTo>
                  <a:pt x="7681999" y="0"/>
                </a:lnTo>
                <a:lnTo>
                  <a:pt x="7681999" y="1724375"/>
                </a:lnTo>
                <a:cubicBezTo>
                  <a:pt x="7681999" y="3706949"/>
                  <a:pt x="7684284" y="4889030"/>
                  <a:pt x="6919587" y="5546333"/>
                </a:cubicBezTo>
                <a:cubicBezTo>
                  <a:pt x="6432893" y="5964479"/>
                  <a:pt x="5978189" y="6120617"/>
                  <a:pt x="3863087" y="6120617"/>
                </a:cubicBezTo>
                <a:lnTo>
                  <a:pt x="1947947" y="6120617"/>
                </a:lnTo>
                <a:lnTo>
                  <a:pt x="1947947" y="286171"/>
                </a:lnTo>
                <a:lnTo>
                  <a:pt x="0" y="286171"/>
                </a:lnTo>
                <a:close/>
              </a:path>
            </a:pathLst>
          </a:custGeom>
        </p:spPr>
        <p:txBody>
          <a:bodyPr wrap="square" lIns="2124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1" name="Tijdelijke aanduiding voor voettekst 4">
            <a:extLst>
              <a:ext uri="{FF2B5EF4-FFF2-40B4-BE49-F238E27FC236}">
                <a16:creationId xmlns:a16="http://schemas.microsoft.com/office/drawing/2014/main" id="{E1EF7C70-186D-4A43-B3C3-C04C507A4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E50DF4FA-91BC-43F2-8392-7B6187959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C796F341-EE59-4DAE-A011-477E8BB91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87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5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 algn="l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 algn="l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 algn="l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 algn="l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 algn="l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4F1CD34-9B79-4F67-84AC-054BC70C13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61" name="Tijdelijke aanduiding voor voettekst 4">
            <a:extLst>
              <a:ext uri="{FF2B5EF4-FFF2-40B4-BE49-F238E27FC236}">
                <a16:creationId xmlns:a16="http://schemas.microsoft.com/office/drawing/2014/main" id="{B24BA7F8-D66D-457D-AFBC-86E63A15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2" name="Tijdelijke aanduiding voor dianummer 5">
            <a:extLst>
              <a:ext uri="{FF2B5EF4-FFF2-40B4-BE49-F238E27FC236}">
                <a16:creationId xmlns:a16="http://schemas.microsoft.com/office/drawing/2014/main" id="{5D0E6B76-58F4-4B9D-8E78-738C41BB4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60" name="Kuva 59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DAE11AAC-2B57-4C3B-8E35-51D1DF8E8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8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100893C8-7CDC-4574-BC4F-3459440BF2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2DFC20EF-3927-40D0-9639-AC6CE06A6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0" name="Tijdelijke aanduiding voor dianummer 5">
            <a:extLst>
              <a:ext uri="{FF2B5EF4-FFF2-40B4-BE49-F238E27FC236}">
                <a16:creationId xmlns:a16="http://schemas.microsoft.com/office/drawing/2014/main" id="{193072C3-3286-4FBA-B6D6-7C8D2E803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1" name="Tijdelijke aanduiding voor tekst 12">
            <a:extLst>
              <a:ext uri="{FF2B5EF4-FFF2-40B4-BE49-F238E27FC236}">
                <a16:creationId xmlns:a16="http://schemas.microsoft.com/office/drawing/2014/main" id="{9FC22532-B904-4400-B3AB-7328439EE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 algn="l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 algn="l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 algn="l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 algn="l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 algn="l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pic>
        <p:nvPicPr>
          <p:cNvPr id="62" name="Kuva 61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1FC4A10E-42A0-4AD7-919B-AE6B91AE66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E4B0FC7-F310-41EA-98EE-61DBB3E2A3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8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A1AB11C7-6305-4318-9170-BA36EBC113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65C771E2-CACA-4439-847B-3A6A76CF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0030B95E-3867-4373-8903-9DC63CCE2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C6E3C05B-1AF4-482A-9A75-41892B559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8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F1EBA545-CEFC-4E8D-B877-7385DF21BB60}"/>
              </a:ext>
            </a:extLst>
          </p:cNvPr>
          <p:cNvSpPr/>
          <p:nvPr/>
        </p:nvSpPr>
        <p:spPr>
          <a:xfrm>
            <a:off x="5074114" y="674758"/>
            <a:ext cx="6493999" cy="5445858"/>
          </a:xfrm>
          <a:custGeom>
            <a:avLst/>
            <a:gdLst>
              <a:gd name="connsiteX0" fmla="*/ 0 w 6416040"/>
              <a:gd name="connsiteY0" fmla="*/ 0 h 5380482"/>
              <a:gd name="connsiteX1" fmla="*/ 0 w 6416040"/>
              <a:gd name="connsiteY1" fmla="*/ 5380482 h 5380482"/>
              <a:gd name="connsiteX2" fmla="*/ 2595372 w 6416040"/>
              <a:gd name="connsiteY2" fmla="*/ 5380482 h 5380482"/>
              <a:gd name="connsiteX3" fmla="*/ 5653278 w 6416040"/>
              <a:gd name="connsiteY3" fmla="*/ 4805934 h 5380482"/>
              <a:gd name="connsiteX4" fmla="*/ 6416040 w 6416040"/>
              <a:gd name="connsiteY4" fmla="*/ 982218 h 5380482"/>
              <a:gd name="connsiteX5" fmla="*/ 6416040 w 6416040"/>
              <a:gd name="connsiteY5" fmla="*/ 0 h 5380482"/>
              <a:gd name="connsiteX6" fmla="*/ 0 w 6416040"/>
              <a:gd name="connsiteY6" fmla="*/ 0 h 538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6040" h="5380482">
                <a:moveTo>
                  <a:pt x="0" y="0"/>
                </a:moveTo>
                <a:lnTo>
                  <a:pt x="0" y="5380482"/>
                </a:lnTo>
                <a:lnTo>
                  <a:pt x="2595372" y="5380482"/>
                </a:lnTo>
                <a:cubicBezTo>
                  <a:pt x="4711447" y="5380482"/>
                  <a:pt x="5166360" y="5224272"/>
                  <a:pt x="5653278" y="4805934"/>
                </a:cubicBezTo>
                <a:cubicBezTo>
                  <a:pt x="6418327" y="4148328"/>
                  <a:pt x="6416040" y="2965704"/>
                  <a:pt x="6416040" y="982218"/>
                </a:cubicBezTo>
                <a:lnTo>
                  <a:pt x="641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78ADA41-32D6-439F-BA73-4A6016E1C8F1}"/>
              </a:ext>
            </a:extLst>
          </p:cNvPr>
          <p:cNvSpPr/>
          <p:nvPr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74758"/>
            <a:ext cx="5129974" cy="275424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9" y="1409700"/>
            <a:ext cx="4599432" cy="422148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A8C91798-E051-44C0-B409-050563F48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CC67546-FAF6-4EB3-B6DF-4AEF17A8F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6664602E-96F2-43CC-AD07-00B003120D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432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7">
            <a:extLst>
              <a:ext uri="{FF2B5EF4-FFF2-40B4-BE49-F238E27FC236}">
                <a16:creationId xmlns:a16="http://schemas.microsoft.com/office/drawing/2014/main" id="{F7C8CDC8-C036-4487-99B9-DE6B4289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-2" r="-22" b="2"/>
          <a:stretch/>
        </p:blipFill>
        <p:spPr>
          <a:xfrm>
            <a:off x="1261" y="-119"/>
            <a:ext cx="5773239" cy="6859294"/>
          </a:xfrm>
          <a:prstGeom prst="rect">
            <a:avLst/>
          </a:prstGeom>
        </p:spPr>
      </p:pic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A6054482-B54C-4F0E-B5B7-111BED4CD1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9"/>
            <a:ext cx="5775960" cy="6859294"/>
          </a:xfrm>
          <a:custGeom>
            <a:avLst/>
            <a:gdLst>
              <a:gd name="connsiteX0" fmla="*/ 0 w 5775960"/>
              <a:gd name="connsiteY0" fmla="*/ 0 h 6859294"/>
              <a:gd name="connsiteX1" fmla="*/ 5775960 w 5775960"/>
              <a:gd name="connsiteY1" fmla="*/ 0 h 6859294"/>
              <a:gd name="connsiteX2" fmla="*/ 5775960 w 5775960"/>
              <a:gd name="connsiteY2" fmla="*/ 6859294 h 6859294"/>
              <a:gd name="connsiteX3" fmla="*/ 0 w 5775960"/>
              <a:gd name="connsiteY3" fmla="*/ 6859294 h 68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9294">
                <a:moveTo>
                  <a:pt x="0" y="0"/>
                </a:moveTo>
                <a:lnTo>
                  <a:pt x="5775960" y="0"/>
                </a:lnTo>
                <a:lnTo>
                  <a:pt x="5775960" y="6859294"/>
                </a:lnTo>
                <a:lnTo>
                  <a:pt x="0" y="685929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3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3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7" name="Tijdelijke aanduiding voor voettekst 4">
            <a:extLst>
              <a:ext uri="{FF2B5EF4-FFF2-40B4-BE49-F238E27FC236}">
                <a16:creationId xmlns:a16="http://schemas.microsoft.com/office/drawing/2014/main" id="{9F8E509A-8BFA-4230-A525-65FD71566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8" name="Tijdelijke aanduiding voor dianummer 5">
            <a:extLst>
              <a:ext uri="{FF2B5EF4-FFF2-40B4-BE49-F238E27FC236}">
                <a16:creationId xmlns:a16="http://schemas.microsoft.com/office/drawing/2014/main" id="{107AF9C9-2988-49B2-897A-20A3A0ACF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C70B76D9-5314-4A8A-9EA6-03CE28622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304BBEEE-4E84-4450-AB7A-D30F0431CF86}"/>
              </a:ext>
            </a:extLst>
          </p:cNvPr>
          <p:cNvSpPr/>
          <p:nvPr/>
        </p:nvSpPr>
        <p:spPr>
          <a:xfrm>
            <a:off x="6065546" y="0"/>
            <a:ext cx="6126454" cy="6120616"/>
          </a:xfrm>
          <a:custGeom>
            <a:avLst/>
            <a:gdLst>
              <a:gd name="connsiteX0" fmla="*/ 6187440 w 6187440"/>
              <a:gd name="connsiteY0" fmla="*/ 0 h 6123431"/>
              <a:gd name="connsiteX1" fmla="*/ 6187440 w 6187440"/>
              <a:gd name="connsiteY1" fmla="*/ 6123432 h 6123431"/>
              <a:gd name="connsiteX2" fmla="*/ 3820668 w 6187440"/>
              <a:gd name="connsiteY2" fmla="*/ 6123432 h 6123431"/>
              <a:gd name="connsiteX3" fmla="*/ 762762 w 6187440"/>
              <a:gd name="connsiteY3" fmla="*/ 5548884 h 6123431"/>
              <a:gd name="connsiteX4" fmla="*/ 0 w 6187440"/>
              <a:gd name="connsiteY4" fmla="*/ 1725168 h 6123431"/>
              <a:gd name="connsiteX5" fmla="*/ 0 w 6187440"/>
              <a:gd name="connsiteY5" fmla="*/ 0 h 6123431"/>
              <a:gd name="connsiteX6" fmla="*/ 6187440 w 6187440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7440" h="6123431">
                <a:moveTo>
                  <a:pt x="6187440" y="0"/>
                </a:moveTo>
                <a:lnTo>
                  <a:pt x="6187440" y="6123432"/>
                </a:lnTo>
                <a:lnTo>
                  <a:pt x="3820668" y="6123432"/>
                </a:lnTo>
                <a:cubicBezTo>
                  <a:pt x="1704594" y="6123432"/>
                  <a:pt x="1249680" y="5967222"/>
                  <a:pt x="762762" y="5548884"/>
                </a:cubicBezTo>
                <a:cubicBezTo>
                  <a:pt x="-2286" y="4891278"/>
                  <a:pt x="0" y="3708654"/>
                  <a:pt x="0" y="1725168"/>
                </a:cubicBezTo>
                <a:lnTo>
                  <a:pt x="0" y="0"/>
                </a:lnTo>
                <a:lnTo>
                  <a:pt x="618744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03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602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ijdelijke aanduiding voor tekst 12">
            <a:extLst>
              <a:ext uri="{FF2B5EF4-FFF2-40B4-BE49-F238E27FC236}">
                <a16:creationId xmlns:a16="http://schemas.microsoft.com/office/drawing/2014/main" id="{4C174ADA-8954-4480-8A66-348529CE9D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0" name="Tijdelijke aanduiding voor tekst 12">
            <a:extLst>
              <a:ext uri="{FF2B5EF4-FFF2-40B4-BE49-F238E27FC236}">
                <a16:creationId xmlns:a16="http://schemas.microsoft.com/office/drawing/2014/main" id="{0FCE61CD-9CF9-4C4A-8B70-59140C669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138" y="673745"/>
            <a:ext cx="5129975" cy="1248528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NL" sz="45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lvl="0" indent="-685800">
              <a:lnSpc>
                <a:spcPct val="8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ED8560DF-8826-4753-AEB7-4CA7C9F28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24D34214-13BE-41EC-8130-9F37F716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C954FC7A-D8B9-4801-B536-FE3553255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8">
            <a:extLst>
              <a:ext uri="{FF2B5EF4-FFF2-40B4-BE49-F238E27FC236}">
                <a16:creationId xmlns:a16="http://schemas.microsoft.com/office/drawing/2014/main" id="{1FFFE3C5-35A3-4216-B2DA-66DA7CC51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1" y="-119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DAF86-394E-4602-A69F-71D1884C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68EEC77-9444-437B-B037-B8D800D4F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90472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48" name="Tijdelijke aanduiding voor tekst 43">
            <a:extLst>
              <a:ext uri="{FF2B5EF4-FFF2-40B4-BE49-F238E27FC236}">
                <a16:creationId xmlns:a16="http://schemas.microsoft.com/office/drawing/2014/main" id="{17D2592E-5E88-40C6-8DD8-8F484841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158" y="2580501"/>
            <a:ext cx="4320000" cy="8937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Alaotsikko</a:t>
            </a:r>
            <a:endParaRPr lang="nl-NL"/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Valitse kansi + lisää otsikko</a:t>
            </a:r>
          </a:p>
        </p:txBody>
      </p:sp>
      <p:sp>
        <p:nvSpPr>
          <p:cNvPr id="50" name="Tijdelijke aanduiding voor tekst 43">
            <a:extLst>
              <a:ext uri="{FF2B5EF4-FFF2-40B4-BE49-F238E27FC236}">
                <a16:creationId xmlns:a16="http://schemas.microsoft.com/office/drawing/2014/main" id="{7FD25257-CBD1-4519-AAE8-EE167ABF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58" y="4096879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Tekijä</a:t>
            </a:r>
            <a:endParaRPr lang="nl-NL"/>
          </a:p>
        </p:txBody>
      </p:sp>
      <p:sp>
        <p:nvSpPr>
          <p:cNvPr id="51" name="Tijdelijke aanduiding voor tekst 43">
            <a:extLst>
              <a:ext uri="{FF2B5EF4-FFF2-40B4-BE49-F238E27FC236}">
                <a16:creationId xmlns:a16="http://schemas.microsoft.com/office/drawing/2014/main" id="{D1F1F116-71D6-48E9-8FC8-C9208DD2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158" y="4487351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Päiväys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44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sivu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304BBEEE-4E84-4450-AB7A-D30F0431CF86}"/>
              </a:ext>
            </a:extLst>
          </p:cNvPr>
          <p:cNvSpPr/>
          <p:nvPr userDrawn="1"/>
        </p:nvSpPr>
        <p:spPr>
          <a:xfrm>
            <a:off x="621602" y="0"/>
            <a:ext cx="11570398" cy="6120616"/>
          </a:xfrm>
          <a:custGeom>
            <a:avLst/>
            <a:gdLst>
              <a:gd name="connsiteX0" fmla="*/ 6187440 w 6187440"/>
              <a:gd name="connsiteY0" fmla="*/ 0 h 6123431"/>
              <a:gd name="connsiteX1" fmla="*/ 6187440 w 6187440"/>
              <a:gd name="connsiteY1" fmla="*/ 6123432 h 6123431"/>
              <a:gd name="connsiteX2" fmla="*/ 3820668 w 6187440"/>
              <a:gd name="connsiteY2" fmla="*/ 6123432 h 6123431"/>
              <a:gd name="connsiteX3" fmla="*/ 762762 w 6187440"/>
              <a:gd name="connsiteY3" fmla="*/ 5548884 h 6123431"/>
              <a:gd name="connsiteX4" fmla="*/ 0 w 6187440"/>
              <a:gd name="connsiteY4" fmla="*/ 1725168 h 6123431"/>
              <a:gd name="connsiteX5" fmla="*/ 0 w 6187440"/>
              <a:gd name="connsiteY5" fmla="*/ 0 h 6123431"/>
              <a:gd name="connsiteX6" fmla="*/ 6187440 w 6187440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7440" h="6123431">
                <a:moveTo>
                  <a:pt x="6187440" y="0"/>
                </a:moveTo>
                <a:lnTo>
                  <a:pt x="6187440" y="6123432"/>
                </a:lnTo>
                <a:lnTo>
                  <a:pt x="3820668" y="6123432"/>
                </a:lnTo>
                <a:cubicBezTo>
                  <a:pt x="1704594" y="6123432"/>
                  <a:pt x="1249680" y="5967222"/>
                  <a:pt x="762762" y="5548884"/>
                </a:cubicBezTo>
                <a:cubicBezTo>
                  <a:pt x="-2286" y="4891278"/>
                  <a:pt x="0" y="3708654"/>
                  <a:pt x="0" y="1725168"/>
                </a:cubicBezTo>
                <a:lnTo>
                  <a:pt x="0" y="0"/>
                </a:lnTo>
                <a:lnTo>
                  <a:pt x="618744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03" y="677572"/>
            <a:ext cx="1006544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403" y="2232152"/>
            <a:ext cx="1006544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ED8560DF-8826-4753-AEB7-4CA7C9F28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24D34214-13BE-41EC-8130-9F37F716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C954FC7A-D8B9-4801-B536-FE3553255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0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11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03597F6E-A6F5-4B5A-AF31-6EFB0E339E00}"/>
              </a:ext>
            </a:extLst>
          </p:cNvPr>
          <p:cNvSpPr/>
          <p:nvPr userDrawn="1"/>
        </p:nvSpPr>
        <p:spPr>
          <a:xfrm>
            <a:off x="4510001" y="1"/>
            <a:ext cx="7681998" cy="6120616"/>
          </a:xfrm>
          <a:custGeom>
            <a:avLst/>
            <a:gdLst>
              <a:gd name="connsiteX0" fmla="*/ 0 w 7685531"/>
              <a:gd name="connsiteY0" fmla="*/ 0 h 6123431"/>
              <a:gd name="connsiteX1" fmla="*/ 0 w 7685531"/>
              <a:gd name="connsiteY1" fmla="*/ 6123432 h 6123431"/>
              <a:gd name="connsiteX2" fmla="*/ 3864864 w 7685531"/>
              <a:gd name="connsiteY2" fmla="*/ 6123432 h 6123431"/>
              <a:gd name="connsiteX3" fmla="*/ 6922770 w 7685531"/>
              <a:gd name="connsiteY3" fmla="*/ 5548884 h 6123431"/>
              <a:gd name="connsiteX4" fmla="*/ 7685532 w 7685531"/>
              <a:gd name="connsiteY4" fmla="*/ 1725168 h 6123431"/>
              <a:gd name="connsiteX5" fmla="*/ 7685532 w 7685531"/>
              <a:gd name="connsiteY5" fmla="*/ 0 h 6123431"/>
              <a:gd name="connsiteX6" fmla="*/ 0 w 7685531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531" h="6123431">
                <a:moveTo>
                  <a:pt x="0" y="0"/>
                </a:moveTo>
                <a:lnTo>
                  <a:pt x="0" y="6123432"/>
                </a:lnTo>
                <a:lnTo>
                  <a:pt x="3864864" y="6123432"/>
                </a:lnTo>
                <a:cubicBezTo>
                  <a:pt x="5980938" y="6123432"/>
                  <a:pt x="6435852" y="5967222"/>
                  <a:pt x="6922770" y="5548884"/>
                </a:cubicBezTo>
                <a:cubicBezTo>
                  <a:pt x="7687818" y="4891278"/>
                  <a:pt x="7685532" y="3708654"/>
                  <a:pt x="7685532" y="1725168"/>
                </a:cubicBezTo>
                <a:lnTo>
                  <a:pt x="768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3" name="Vrije vorm: vorm 62">
            <a:extLst>
              <a:ext uri="{FF2B5EF4-FFF2-40B4-BE49-F238E27FC236}">
                <a16:creationId xmlns:a16="http://schemas.microsoft.com/office/drawing/2014/main" id="{12059B69-233C-4C36-A52D-0001D5BA057A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pPr marL="285750" indent="-285750">
              <a:buFontTx/>
              <a:buBlip>
                <a:blip r:embed="rId2"/>
              </a:buBlip>
            </a:pPr>
            <a:endParaRPr lang="nl-NL"/>
          </a:p>
        </p:txBody>
      </p:sp>
      <p:sp>
        <p:nvSpPr>
          <p:cNvPr id="32" name="Titel 46">
            <a:extLst>
              <a:ext uri="{FF2B5EF4-FFF2-40B4-BE49-F238E27FC236}">
                <a16:creationId xmlns:a16="http://schemas.microsoft.com/office/drawing/2014/main" id="{7449A69A-AAAF-48B1-9762-676A7D21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13" y="673745"/>
            <a:ext cx="5002341" cy="124751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34" name="Tijdelijke aanduiding voor tekst 12">
            <a:extLst>
              <a:ext uri="{FF2B5EF4-FFF2-40B4-BE49-F238E27FC236}">
                <a16:creationId xmlns:a16="http://schemas.microsoft.com/office/drawing/2014/main" id="{BAE6A3B2-CF63-465F-B5AC-8C50629F6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213" y="2232152"/>
            <a:ext cx="5002341" cy="3581400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nl-NL"/>
          </a:p>
        </p:txBody>
      </p:sp>
      <p:sp>
        <p:nvSpPr>
          <p:cNvPr id="49" name="Tijdelijke aanduiding voor tekst 12">
            <a:extLst>
              <a:ext uri="{FF2B5EF4-FFF2-40B4-BE49-F238E27FC236}">
                <a16:creationId xmlns:a16="http://schemas.microsoft.com/office/drawing/2014/main" id="{4AF25371-FA0D-49E0-BFFC-ECB4BE33B0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1346" y="2232152"/>
            <a:ext cx="460676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3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3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0" name="Tijdelijke aanduiding voor tekst 12">
            <a:extLst>
              <a:ext uri="{FF2B5EF4-FFF2-40B4-BE49-F238E27FC236}">
                <a16:creationId xmlns:a16="http://schemas.microsoft.com/office/drawing/2014/main" id="{818D18A7-C30A-4C84-B2A8-3C85F4100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1346" y="673745"/>
            <a:ext cx="4606768" cy="1248528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NL" sz="45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lvl="0" indent="-685800">
              <a:lnSpc>
                <a:spcPct val="8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A367CFB6-004C-462F-98D5-136E72281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E69EDE6C-E9AB-4EC9-B7E7-392E35DB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318A8449-7184-4D07-AFFD-036A66DBD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656083F-9A13-4158-B7B8-1D1B999307AC}"/>
              </a:ext>
            </a:extLst>
          </p:cNvPr>
          <p:cNvSpPr/>
          <p:nvPr/>
        </p:nvSpPr>
        <p:spPr>
          <a:xfrm>
            <a:off x="0" y="0"/>
            <a:ext cx="12192762" cy="2407158"/>
          </a:xfrm>
          <a:custGeom>
            <a:avLst/>
            <a:gdLst>
              <a:gd name="connsiteX0" fmla="*/ 0 w 12192762"/>
              <a:gd name="connsiteY0" fmla="*/ 0 h 2407158"/>
              <a:gd name="connsiteX1" fmla="*/ 12192762 w 12192762"/>
              <a:gd name="connsiteY1" fmla="*/ 0 h 2407158"/>
              <a:gd name="connsiteX2" fmla="*/ 12192762 w 12192762"/>
              <a:gd name="connsiteY2" fmla="*/ 2407158 h 2407158"/>
              <a:gd name="connsiteX3" fmla="*/ 0 w 12192762"/>
              <a:gd name="connsiteY3" fmla="*/ 2407158 h 24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762" h="2407158">
                <a:moveTo>
                  <a:pt x="0" y="0"/>
                </a:moveTo>
                <a:lnTo>
                  <a:pt x="12192762" y="0"/>
                </a:lnTo>
                <a:lnTo>
                  <a:pt x="12192762" y="2407158"/>
                </a:lnTo>
                <a:lnTo>
                  <a:pt x="0" y="2407158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fi-FI" noProof="0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25B9720-8C89-4B7E-BFF6-73F109346D7C}"/>
              </a:ext>
            </a:extLst>
          </p:cNvPr>
          <p:cNvSpPr/>
          <p:nvPr/>
        </p:nvSpPr>
        <p:spPr>
          <a:xfrm>
            <a:off x="62388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84BF6E1-24B6-4239-84D4-224AC37259F9}"/>
              </a:ext>
            </a:extLst>
          </p:cNvPr>
          <p:cNvSpPr/>
          <p:nvPr/>
        </p:nvSpPr>
        <p:spPr>
          <a:xfrm>
            <a:off x="3456661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57FEB3DD-B99C-4DD7-99CC-2864FFE7097E}"/>
              </a:ext>
            </a:extLst>
          </p:cNvPr>
          <p:cNvSpPr/>
          <p:nvPr/>
        </p:nvSpPr>
        <p:spPr>
          <a:xfrm>
            <a:off x="6289434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75831FA0-90DB-4BAA-B10C-8E9A77EE8A84}"/>
              </a:ext>
            </a:extLst>
          </p:cNvPr>
          <p:cNvSpPr/>
          <p:nvPr/>
        </p:nvSpPr>
        <p:spPr>
          <a:xfrm>
            <a:off x="912220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3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3" y="1064514"/>
                  <a:pt x="777240" y="1037082"/>
                  <a:pt x="861823" y="964692"/>
                </a:cubicBezTo>
                <a:cubicBezTo>
                  <a:pt x="995173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tekst 104">
            <a:extLst>
              <a:ext uri="{FF2B5EF4-FFF2-40B4-BE49-F238E27FC236}">
                <a16:creationId xmlns:a16="http://schemas.microsoft.com/office/drawing/2014/main" id="{9A81C0BA-E02D-4B22-8563-C8CAAD7597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4" name="Tijdelijke aanduiding voor tekst 12">
            <a:extLst>
              <a:ext uri="{FF2B5EF4-FFF2-40B4-BE49-F238E27FC236}">
                <a16:creationId xmlns:a16="http://schemas.microsoft.com/office/drawing/2014/main" id="{8057F0DD-FA96-4B30-A0F9-38594A4F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5" name="Tijdelijke aanduiding voor tekst 12">
            <a:extLst>
              <a:ext uri="{FF2B5EF4-FFF2-40B4-BE49-F238E27FC236}">
                <a16:creationId xmlns:a16="http://schemas.microsoft.com/office/drawing/2014/main" id="{2B84051A-0EB2-4B0E-9BEF-30B1166C7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6661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36" name="Tijdelijke aanduiding voor tekst 12">
            <a:extLst>
              <a:ext uri="{FF2B5EF4-FFF2-40B4-BE49-F238E27FC236}">
                <a16:creationId xmlns:a16="http://schemas.microsoft.com/office/drawing/2014/main" id="{E919425F-6F94-4CD7-A171-354D29D35D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9434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7" name="Tijdelijke aanduiding voor tekst 12">
            <a:extLst>
              <a:ext uri="{FF2B5EF4-FFF2-40B4-BE49-F238E27FC236}">
                <a16:creationId xmlns:a16="http://schemas.microsoft.com/office/drawing/2014/main" id="{DCD8F941-FE55-49C7-A671-859BC360C4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220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8" name="Tijdelijke aanduiding voor tekst 104">
            <a:extLst>
              <a:ext uri="{FF2B5EF4-FFF2-40B4-BE49-F238E27FC236}">
                <a16:creationId xmlns:a16="http://schemas.microsoft.com/office/drawing/2014/main" id="{BF001D3E-9DC5-4DE3-AA78-E7F7C732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661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9" name="Tijdelijke aanduiding voor tekst 104">
            <a:extLst>
              <a:ext uri="{FF2B5EF4-FFF2-40B4-BE49-F238E27FC236}">
                <a16:creationId xmlns:a16="http://schemas.microsoft.com/office/drawing/2014/main" id="{82CA2142-8B96-4067-A7DD-B8389C28AB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9434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42" name="Tijdelijke aanduiding voor tekst 104">
            <a:extLst>
              <a:ext uri="{FF2B5EF4-FFF2-40B4-BE49-F238E27FC236}">
                <a16:creationId xmlns:a16="http://schemas.microsoft.com/office/drawing/2014/main" id="{DD63FC6E-CE19-43A4-A251-B826B0327D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220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42" name="Tijdelijke aanduiding voor voettekst 4">
            <a:extLst>
              <a:ext uri="{FF2B5EF4-FFF2-40B4-BE49-F238E27FC236}">
                <a16:creationId xmlns:a16="http://schemas.microsoft.com/office/drawing/2014/main" id="{BDF461ED-6813-4E44-87DB-C9DCD3711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43" name="Tijdelijke aanduiding voor dianummer 5">
            <a:extLst>
              <a:ext uri="{FF2B5EF4-FFF2-40B4-BE49-F238E27FC236}">
                <a16:creationId xmlns:a16="http://schemas.microsoft.com/office/drawing/2014/main" id="{36ED7A2D-E534-4C7C-8AC3-5967B5185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4" name="Kuva 43">
            <a:extLst>
              <a:ext uri="{FF2B5EF4-FFF2-40B4-BE49-F238E27FC236}">
                <a16:creationId xmlns:a16="http://schemas.microsoft.com/office/drawing/2014/main" id="{424B2BCF-68F5-4614-BDC0-ED0DCBD653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1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656083F-9A13-4158-B7B8-1D1B999307AC}"/>
              </a:ext>
            </a:extLst>
          </p:cNvPr>
          <p:cNvSpPr/>
          <p:nvPr/>
        </p:nvSpPr>
        <p:spPr>
          <a:xfrm>
            <a:off x="0" y="0"/>
            <a:ext cx="12192762" cy="2407158"/>
          </a:xfrm>
          <a:custGeom>
            <a:avLst/>
            <a:gdLst>
              <a:gd name="connsiteX0" fmla="*/ 0 w 12192762"/>
              <a:gd name="connsiteY0" fmla="*/ 0 h 2407158"/>
              <a:gd name="connsiteX1" fmla="*/ 12192762 w 12192762"/>
              <a:gd name="connsiteY1" fmla="*/ 0 h 2407158"/>
              <a:gd name="connsiteX2" fmla="*/ 12192762 w 12192762"/>
              <a:gd name="connsiteY2" fmla="*/ 2407158 h 2407158"/>
              <a:gd name="connsiteX3" fmla="*/ 0 w 12192762"/>
              <a:gd name="connsiteY3" fmla="*/ 2407158 h 24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762" h="2407158">
                <a:moveTo>
                  <a:pt x="0" y="0"/>
                </a:moveTo>
                <a:lnTo>
                  <a:pt x="12192762" y="0"/>
                </a:lnTo>
                <a:lnTo>
                  <a:pt x="12192762" y="2407158"/>
                </a:lnTo>
                <a:lnTo>
                  <a:pt x="0" y="2407158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25B9720-8C89-4B7E-BFF6-73F109346D7C}"/>
              </a:ext>
            </a:extLst>
          </p:cNvPr>
          <p:cNvSpPr/>
          <p:nvPr/>
        </p:nvSpPr>
        <p:spPr>
          <a:xfrm>
            <a:off x="62388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84BF6E1-24B6-4239-84D4-224AC37259F9}"/>
              </a:ext>
            </a:extLst>
          </p:cNvPr>
          <p:cNvSpPr/>
          <p:nvPr/>
        </p:nvSpPr>
        <p:spPr>
          <a:xfrm>
            <a:off x="3456661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57FEB3DD-B99C-4DD7-99CC-2864FFE7097E}"/>
              </a:ext>
            </a:extLst>
          </p:cNvPr>
          <p:cNvSpPr/>
          <p:nvPr/>
        </p:nvSpPr>
        <p:spPr>
          <a:xfrm>
            <a:off x="6289434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75831FA0-90DB-4BAA-B10C-8E9A77EE8A84}"/>
              </a:ext>
            </a:extLst>
          </p:cNvPr>
          <p:cNvSpPr/>
          <p:nvPr/>
        </p:nvSpPr>
        <p:spPr>
          <a:xfrm>
            <a:off x="912220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3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3" y="1064514"/>
                  <a:pt x="777240" y="1037082"/>
                  <a:pt x="861823" y="964692"/>
                </a:cubicBezTo>
                <a:cubicBezTo>
                  <a:pt x="995173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tekst 104">
            <a:extLst>
              <a:ext uri="{FF2B5EF4-FFF2-40B4-BE49-F238E27FC236}">
                <a16:creationId xmlns:a16="http://schemas.microsoft.com/office/drawing/2014/main" id="{9A81C0BA-E02D-4B22-8563-C8CAAD7597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4" name="Tijdelijke aanduiding voor tekst 12">
            <a:extLst>
              <a:ext uri="{FF2B5EF4-FFF2-40B4-BE49-F238E27FC236}">
                <a16:creationId xmlns:a16="http://schemas.microsoft.com/office/drawing/2014/main" id="{8057F0DD-FA96-4B30-A0F9-38594A4F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35" name="Tijdelijke aanduiding voor tekst 12">
            <a:extLst>
              <a:ext uri="{FF2B5EF4-FFF2-40B4-BE49-F238E27FC236}">
                <a16:creationId xmlns:a16="http://schemas.microsoft.com/office/drawing/2014/main" id="{2B84051A-0EB2-4B0E-9BEF-30B1166C7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6661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36" name="Tijdelijke aanduiding voor tekst 12">
            <a:extLst>
              <a:ext uri="{FF2B5EF4-FFF2-40B4-BE49-F238E27FC236}">
                <a16:creationId xmlns:a16="http://schemas.microsoft.com/office/drawing/2014/main" id="{E919425F-6F94-4CD7-A171-354D29D35D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9434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37" name="Tijdelijke aanduiding voor tekst 12">
            <a:extLst>
              <a:ext uri="{FF2B5EF4-FFF2-40B4-BE49-F238E27FC236}">
                <a16:creationId xmlns:a16="http://schemas.microsoft.com/office/drawing/2014/main" id="{DCD8F941-FE55-49C7-A671-859BC360C4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220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38" name="Tijdelijke aanduiding voor tekst 104">
            <a:extLst>
              <a:ext uri="{FF2B5EF4-FFF2-40B4-BE49-F238E27FC236}">
                <a16:creationId xmlns:a16="http://schemas.microsoft.com/office/drawing/2014/main" id="{BF001D3E-9DC5-4DE3-AA78-E7F7C732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661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9" name="Tijdelijke aanduiding voor tekst 104">
            <a:extLst>
              <a:ext uri="{FF2B5EF4-FFF2-40B4-BE49-F238E27FC236}">
                <a16:creationId xmlns:a16="http://schemas.microsoft.com/office/drawing/2014/main" id="{82CA2142-8B96-4067-A7DD-B8389C28AB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9434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42" name="Tijdelijke aanduiding voor tekst 104">
            <a:extLst>
              <a:ext uri="{FF2B5EF4-FFF2-40B4-BE49-F238E27FC236}">
                <a16:creationId xmlns:a16="http://schemas.microsoft.com/office/drawing/2014/main" id="{DD63FC6E-CE19-43A4-A251-B826B0327D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220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42" name="Tijdelijke aanduiding voor voettekst 4">
            <a:extLst>
              <a:ext uri="{FF2B5EF4-FFF2-40B4-BE49-F238E27FC236}">
                <a16:creationId xmlns:a16="http://schemas.microsoft.com/office/drawing/2014/main" id="{9D688A1A-1C1F-432C-A8EB-3CD8C3C0C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43" name="Tijdelijke aanduiding voor dianummer 5">
            <a:extLst>
              <a:ext uri="{FF2B5EF4-FFF2-40B4-BE49-F238E27FC236}">
                <a16:creationId xmlns:a16="http://schemas.microsoft.com/office/drawing/2014/main" id="{747C6FBF-E9A4-4919-BE86-94B5AF4D8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4" name="Kuva 43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18C4BD30-995C-44E2-8D97-43FDAD699D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1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 tekstillä 1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6A76E116-D7D3-458B-994A-977F949C7E2B}"/>
              </a:ext>
            </a:extLst>
          </p:cNvPr>
          <p:cNvSpPr/>
          <p:nvPr userDrawn="1"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6EDCD58B-0CD7-463F-BBA8-05582ECB2523}"/>
              </a:ext>
            </a:extLst>
          </p:cNvPr>
          <p:cNvSpPr/>
          <p:nvPr userDrawn="1"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9A71537-2703-46CB-9148-4E4A0E0A8CAC}"/>
              </a:ext>
            </a:extLst>
          </p:cNvPr>
          <p:cNvSpPr/>
          <p:nvPr/>
        </p:nvSpPr>
        <p:spPr>
          <a:xfrm>
            <a:off x="623887" y="2417825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27A50721-E37A-4FC1-8648-65688EAA81B1}"/>
              </a:ext>
            </a:extLst>
          </p:cNvPr>
          <p:cNvSpPr/>
          <p:nvPr/>
        </p:nvSpPr>
        <p:spPr>
          <a:xfrm>
            <a:off x="623887" y="4287774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8EBDDF94-3330-471B-889A-153C6AB5B84B}"/>
              </a:ext>
            </a:extLst>
          </p:cNvPr>
          <p:cNvSpPr/>
          <p:nvPr userDrawn="1"/>
        </p:nvSpPr>
        <p:spPr>
          <a:xfrm>
            <a:off x="623887" y="547878"/>
            <a:ext cx="707897" cy="758189"/>
          </a:xfrm>
          <a:custGeom>
            <a:avLst/>
            <a:gdLst>
              <a:gd name="connsiteX0" fmla="*/ 0 w 707897"/>
              <a:gd name="connsiteY0" fmla="*/ 0 h 758189"/>
              <a:gd name="connsiteX1" fmla="*/ 0 w 707897"/>
              <a:gd name="connsiteY1" fmla="*/ 758190 h 758189"/>
              <a:gd name="connsiteX2" fmla="*/ 234696 w 707897"/>
              <a:gd name="connsiteY2" fmla="*/ 758190 h 758189"/>
              <a:gd name="connsiteX3" fmla="*/ 613410 w 707897"/>
              <a:gd name="connsiteY3" fmla="*/ 687324 h 758189"/>
              <a:gd name="connsiteX4" fmla="*/ 707898 w 707897"/>
              <a:gd name="connsiteY4" fmla="*/ 214122 h 758189"/>
              <a:gd name="connsiteX5" fmla="*/ 707898 w 707897"/>
              <a:gd name="connsiteY5" fmla="*/ 762 h 758189"/>
              <a:gd name="connsiteX6" fmla="*/ 0 w 707897"/>
              <a:gd name="connsiteY6" fmla="*/ 762 h 7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89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0" name="Tijdelijke aanduiding voor tekst 104">
            <a:extLst>
              <a:ext uri="{FF2B5EF4-FFF2-40B4-BE49-F238E27FC236}">
                <a16:creationId xmlns:a16="http://schemas.microsoft.com/office/drawing/2014/main" id="{8E6D49E0-E91F-4489-80EE-2BF9D7EC0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" y="674972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1" name="Tijdelijke aanduiding voor tekst 104">
            <a:extLst>
              <a:ext uri="{FF2B5EF4-FFF2-40B4-BE49-F238E27FC236}">
                <a16:creationId xmlns:a16="http://schemas.microsoft.com/office/drawing/2014/main" id="{BDDFB0E1-BD28-4A9D-B086-D9BC1D1FD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2544920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2" name="Tijdelijke aanduiding voor tekst 104">
            <a:extLst>
              <a:ext uri="{FF2B5EF4-FFF2-40B4-BE49-F238E27FC236}">
                <a16:creationId xmlns:a16="http://schemas.microsoft.com/office/drawing/2014/main" id="{7F3F1940-F479-445F-90FD-DDE132DF3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4414869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3" name="Titel 46">
            <a:extLst>
              <a:ext uri="{FF2B5EF4-FFF2-40B4-BE49-F238E27FC236}">
                <a16:creationId xmlns:a16="http://schemas.microsoft.com/office/drawing/2014/main" id="{1A7B5CC9-8736-473A-A287-06A61532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04" name="Tijdelijke aanduiding voor tekst 12">
            <a:extLst>
              <a:ext uri="{FF2B5EF4-FFF2-40B4-BE49-F238E27FC236}">
                <a16:creationId xmlns:a16="http://schemas.microsoft.com/office/drawing/2014/main" id="{C8BC60CF-4E6E-46C5-ABCC-0E618028AD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40C43391-3D6B-49FC-868D-6F567B6B4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9439" y="674972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9" name="Tijdelijke aanduiding voor tekst 12">
            <a:extLst>
              <a:ext uri="{FF2B5EF4-FFF2-40B4-BE49-F238E27FC236}">
                <a16:creationId xmlns:a16="http://schemas.microsoft.com/office/drawing/2014/main" id="{ED7796C7-F5E2-411A-85D9-59D6A0A0B9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9439" y="2544920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10" name="Tijdelijke aanduiding voor tekst 12">
            <a:extLst>
              <a:ext uri="{FF2B5EF4-FFF2-40B4-BE49-F238E27FC236}">
                <a16:creationId xmlns:a16="http://schemas.microsoft.com/office/drawing/2014/main" id="{D7746367-C331-46FD-9E76-F0711895A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99439" y="4414869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12" name="Tijdelijke aanduiding voor tekst 12">
            <a:extLst>
              <a:ext uri="{FF2B5EF4-FFF2-40B4-BE49-F238E27FC236}">
                <a16:creationId xmlns:a16="http://schemas.microsoft.com/office/drawing/2014/main" id="{F8CC77B6-49A7-4B33-A4E9-AA781324B9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433160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Tijdelijke aanduiding voor tekst 12">
            <a:extLst>
              <a:ext uri="{FF2B5EF4-FFF2-40B4-BE49-F238E27FC236}">
                <a16:creationId xmlns:a16="http://schemas.microsoft.com/office/drawing/2014/main" id="{4ED2E157-8FCD-4F39-BE6E-E32E838EA9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30174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5" name="Tijdelijke aanduiding voor tekst 12">
            <a:extLst>
              <a:ext uri="{FF2B5EF4-FFF2-40B4-BE49-F238E27FC236}">
                <a16:creationId xmlns:a16="http://schemas.microsoft.com/office/drawing/2014/main" id="{0F4C64EC-963C-4029-A9B7-751D8941FA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88" y="517169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925D740E-B517-4699-A2B4-6C1EFCBF9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B96728F0-E1A7-479B-AC3D-D34F9D0D3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1" name="Kuva 70">
            <a:extLst>
              <a:ext uri="{FF2B5EF4-FFF2-40B4-BE49-F238E27FC236}">
                <a16:creationId xmlns:a16="http://schemas.microsoft.com/office/drawing/2014/main" id="{6C034B81-17B4-40FA-B425-E4161FEBC9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2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 tekstillä 2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6A76E116-D7D3-458B-994A-977F949C7E2B}"/>
              </a:ext>
            </a:extLst>
          </p:cNvPr>
          <p:cNvSpPr/>
          <p:nvPr userDrawn="1"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pPr marL="285750" indent="-285750">
              <a:buFontTx/>
              <a:buBlip>
                <a:blip r:embed="rId2"/>
              </a:buBlip>
            </a:pPr>
            <a:endParaRPr lang="nl-NL"/>
          </a:p>
        </p:txBody>
      </p: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6EDCD58B-0CD7-463F-BBA8-05582ECB2523}"/>
              </a:ext>
            </a:extLst>
          </p:cNvPr>
          <p:cNvSpPr/>
          <p:nvPr userDrawn="1"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9A71537-2703-46CB-9148-4E4A0E0A8CAC}"/>
              </a:ext>
            </a:extLst>
          </p:cNvPr>
          <p:cNvSpPr/>
          <p:nvPr/>
        </p:nvSpPr>
        <p:spPr>
          <a:xfrm>
            <a:off x="623887" y="2417825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27A50721-E37A-4FC1-8648-65688EAA81B1}"/>
              </a:ext>
            </a:extLst>
          </p:cNvPr>
          <p:cNvSpPr/>
          <p:nvPr/>
        </p:nvSpPr>
        <p:spPr>
          <a:xfrm>
            <a:off x="623887" y="4287774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8EBDDF94-3330-471B-889A-153C6AB5B84B}"/>
              </a:ext>
            </a:extLst>
          </p:cNvPr>
          <p:cNvSpPr/>
          <p:nvPr userDrawn="1"/>
        </p:nvSpPr>
        <p:spPr>
          <a:xfrm>
            <a:off x="623887" y="547878"/>
            <a:ext cx="707897" cy="758189"/>
          </a:xfrm>
          <a:custGeom>
            <a:avLst/>
            <a:gdLst>
              <a:gd name="connsiteX0" fmla="*/ 0 w 707897"/>
              <a:gd name="connsiteY0" fmla="*/ 0 h 758189"/>
              <a:gd name="connsiteX1" fmla="*/ 0 w 707897"/>
              <a:gd name="connsiteY1" fmla="*/ 758190 h 758189"/>
              <a:gd name="connsiteX2" fmla="*/ 234696 w 707897"/>
              <a:gd name="connsiteY2" fmla="*/ 758190 h 758189"/>
              <a:gd name="connsiteX3" fmla="*/ 613410 w 707897"/>
              <a:gd name="connsiteY3" fmla="*/ 687324 h 758189"/>
              <a:gd name="connsiteX4" fmla="*/ 707898 w 707897"/>
              <a:gd name="connsiteY4" fmla="*/ 214122 h 758189"/>
              <a:gd name="connsiteX5" fmla="*/ 707898 w 707897"/>
              <a:gd name="connsiteY5" fmla="*/ 762 h 758189"/>
              <a:gd name="connsiteX6" fmla="*/ 0 w 707897"/>
              <a:gd name="connsiteY6" fmla="*/ 762 h 7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89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0" name="Tijdelijke aanduiding voor tekst 104">
            <a:extLst>
              <a:ext uri="{FF2B5EF4-FFF2-40B4-BE49-F238E27FC236}">
                <a16:creationId xmlns:a16="http://schemas.microsoft.com/office/drawing/2014/main" id="{8E6D49E0-E91F-4489-80EE-2BF9D7EC0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" y="674972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1" name="Tijdelijke aanduiding voor tekst 104">
            <a:extLst>
              <a:ext uri="{FF2B5EF4-FFF2-40B4-BE49-F238E27FC236}">
                <a16:creationId xmlns:a16="http://schemas.microsoft.com/office/drawing/2014/main" id="{BDDFB0E1-BD28-4A9D-B086-D9BC1D1FD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2544920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2" name="Tijdelijke aanduiding voor tekst 104">
            <a:extLst>
              <a:ext uri="{FF2B5EF4-FFF2-40B4-BE49-F238E27FC236}">
                <a16:creationId xmlns:a16="http://schemas.microsoft.com/office/drawing/2014/main" id="{7F3F1940-F479-445F-90FD-DDE132DF3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4414869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3" name="Titel 46">
            <a:extLst>
              <a:ext uri="{FF2B5EF4-FFF2-40B4-BE49-F238E27FC236}">
                <a16:creationId xmlns:a16="http://schemas.microsoft.com/office/drawing/2014/main" id="{1A7B5CC9-8736-473A-A287-06A61532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40C43391-3D6B-49FC-868D-6F567B6B4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9439" y="674972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9" name="Tijdelijke aanduiding voor tekst 12">
            <a:extLst>
              <a:ext uri="{FF2B5EF4-FFF2-40B4-BE49-F238E27FC236}">
                <a16:creationId xmlns:a16="http://schemas.microsoft.com/office/drawing/2014/main" id="{ED7796C7-F5E2-411A-85D9-59D6A0A0B9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9439" y="2544920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10" name="Tijdelijke aanduiding voor tekst 12">
            <a:extLst>
              <a:ext uri="{FF2B5EF4-FFF2-40B4-BE49-F238E27FC236}">
                <a16:creationId xmlns:a16="http://schemas.microsoft.com/office/drawing/2014/main" id="{D7746367-C331-46FD-9E76-F0711895A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99439" y="4414869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12" name="Tijdelijke aanduiding voor tekst 12">
            <a:extLst>
              <a:ext uri="{FF2B5EF4-FFF2-40B4-BE49-F238E27FC236}">
                <a16:creationId xmlns:a16="http://schemas.microsoft.com/office/drawing/2014/main" id="{F8CC77B6-49A7-4B33-A4E9-AA781324B9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433160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Tijdelijke aanduiding voor tekst 12">
            <a:extLst>
              <a:ext uri="{FF2B5EF4-FFF2-40B4-BE49-F238E27FC236}">
                <a16:creationId xmlns:a16="http://schemas.microsoft.com/office/drawing/2014/main" id="{4ED2E157-8FCD-4F39-BE6E-E32E838EA9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30174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5" name="Tijdelijke aanduiding voor tekst 12">
            <a:extLst>
              <a:ext uri="{FF2B5EF4-FFF2-40B4-BE49-F238E27FC236}">
                <a16:creationId xmlns:a16="http://schemas.microsoft.com/office/drawing/2014/main" id="{0F4C64EC-963C-4029-A9B7-751D8941FA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88" y="517169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F91A80FA-AC84-492F-AD3D-EB90E2A84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C5624E5A-25DA-4F13-8D6A-D8570493E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1" name="Tijdelijke aanduiding voor tekst 12">
            <a:extLst>
              <a:ext uri="{FF2B5EF4-FFF2-40B4-BE49-F238E27FC236}">
                <a16:creationId xmlns:a16="http://schemas.microsoft.com/office/drawing/2014/main" id="{1BF91923-D814-4A4C-8F2C-58E663D6A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2" name="Kuva 71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E88218C3-DFA2-4EF9-937B-1406E017FF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1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2" name="Tijdelijke aanduiding voor tekst 12">
            <a:extLst>
              <a:ext uri="{FF2B5EF4-FFF2-40B4-BE49-F238E27FC236}">
                <a16:creationId xmlns:a16="http://schemas.microsoft.com/office/drawing/2014/main" id="{2F1F1F8D-7A50-4E79-90E4-BE0605884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1568725"/>
            <a:ext cx="5083492" cy="4244827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ijdelijke aanduiding voor inhoud 8">
            <a:extLst>
              <a:ext uri="{FF2B5EF4-FFF2-40B4-BE49-F238E27FC236}">
                <a16:creationId xmlns:a16="http://schemas.microsoft.com/office/drawing/2014/main" id="{EF73649C-D282-435D-954D-1F61FD6F4A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84621" y="1979271"/>
            <a:ext cx="5083492" cy="3834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3199325-151A-4158-8B8F-B0CF68DE0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4621" y="1568725"/>
            <a:ext cx="5083492" cy="367111"/>
          </a:xfrm>
        </p:spPr>
        <p:txBody>
          <a:bodyPr lIns="0" tIns="0" rIns="0" bIns="0">
            <a:normAutofit/>
          </a:bodyPr>
          <a:lstStyle>
            <a:lvl1pPr marL="0" indent="0">
              <a:buSzPct val="80000"/>
              <a:buFontTx/>
              <a:buNone/>
              <a:defRPr sz="1800" b="1">
                <a:solidFill>
                  <a:srgbClr val="009EE0"/>
                </a:solidFill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Alaotsikko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1F9B909D-5C21-4DED-A43A-20A4E8A2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D6832600-6A34-4B7F-BF83-5DA4AC535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4" name="Kuva 33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4373508D-3DE0-4CC8-BB5B-19E490282E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0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3" name="Tijdelijke aanduiding voor inhoud 8">
            <a:extLst>
              <a:ext uri="{FF2B5EF4-FFF2-40B4-BE49-F238E27FC236}">
                <a16:creationId xmlns:a16="http://schemas.microsoft.com/office/drawing/2014/main" id="{EF73649C-D282-435D-954D-1F61FD6F4A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935836"/>
            <a:ext cx="10944225" cy="38776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3199325-151A-4158-8B8F-B0CF68DE0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68725"/>
            <a:ext cx="10944225" cy="324000"/>
          </a:xfrm>
        </p:spPr>
        <p:txBody>
          <a:bodyPr lIns="0" tIns="0" rIns="0" bIns="0">
            <a:normAutofit/>
          </a:bodyPr>
          <a:lstStyle>
            <a:lvl1pPr marL="0" indent="0">
              <a:buSzPct val="80000"/>
              <a:buFontTx/>
              <a:buNone/>
              <a:defRPr sz="1800" b="1">
                <a:solidFill>
                  <a:srgbClr val="009EE0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Alaotsikko</a:t>
            </a:r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8207EE31-E614-46C5-84D3-011BD05D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AA25279F-E969-4CE1-AC18-FA4C175B6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87F9E30-CF07-4A03-A4F1-3C66AF9C19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t yhdellä di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644531F-4E01-4892-AED4-36C51DB52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9827"/>
          <a:stretch/>
        </p:blipFill>
        <p:spPr>
          <a:xfrm>
            <a:off x="622661" y="0"/>
            <a:ext cx="11568917" cy="61710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BA7D305-D643-42E5-9549-39D65EA5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0"/>
            <a:ext cx="10945451" cy="2591429"/>
          </a:xfrm>
          <a:prstGeom prst="rect">
            <a:avLst/>
          </a:prstGeom>
        </p:spPr>
      </p:pic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87F9E30-CF07-4A03-A4F1-3C66AF9C19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  <p:sp>
        <p:nvSpPr>
          <p:cNvPr id="9" name="Vrije vorm: vorm 125">
            <a:extLst>
              <a:ext uri="{FF2B5EF4-FFF2-40B4-BE49-F238E27FC236}">
                <a16:creationId xmlns:a16="http://schemas.microsoft.com/office/drawing/2014/main" id="{671A93B7-D7D4-4408-8205-71B97BD8AC56}"/>
              </a:ext>
            </a:extLst>
          </p:cNvPr>
          <p:cNvSpPr/>
          <p:nvPr userDrawn="1"/>
        </p:nvSpPr>
        <p:spPr>
          <a:xfrm>
            <a:off x="623887" y="3429000"/>
            <a:ext cx="3371063" cy="2691616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Vrije vorm: vorm 125">
            <a:extLst>
              <a:ext uri="{FF2B5EF4-FFF2-40B4-BE49-F238E27FC236}">
                <a16:creationId xmlns:a16="http://schemas.microsoft.com/office/drawing/2014/main" id="{A09D7E3D-5A75-4B45-BE91-0D9CCF7FE4A9}"/>
              </a:ext>
            </a:extLst>
          </p:cNvPr>
          <p:cNvSpPr/>
          <p:nvPr userDrawn="1"/>
        </p:nvSpPr>
        <p:spPr>
          <a:xfrm>
            <a:off x="4154654" y="3438541"/>
            <a:ext cx="3371063" cy="266677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Vrije vorm: vorm 125">
            <a:extLst>
              <a:ext uri="{FF2B5EF4-FFF2-40B4-BE49-F238E27FC236}">
                <a16:creationId xmlns:a16="http://schemas.microsoft.com/office/drawing/2014/main" id="{CA301404-9E14-45F1-A3C6-BF1ADE77A20D}"/>
              </a:ext>
            </a:extLst>
          </p:cNvPr>
          <p:cNvSpPr/>
          <p:nvPr userDrawn="1"/>
        </p:nvSpPr>
        <p:spPr>
          <a:xfrm>
            <a:off x="7690400" y="3438541"/>
            <a:ext cx="3371063" cy="2681867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A43C77A-12D7-44D2-B57D-AF7F6575154F}"/>
              </a:ext>
            </a:extLst>
          </p:cNvPr>
          <p:cNvSpPr txBox="1"/>
          <p:nvPr userDrawn="1"/>
        </p:nvSpPr>
        <p:spPr>
          <a:xfrm>
            <a:off x="928577" y="3625200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Ennaltaehkäisevää</a:t>
            </a:r>
          </a:p>
          <a:p>
            <a:r>
              <a:rPr lang="fi-FI" sz="2000" b="1">
                <a:solidFill>
                  <a:srgbClr val="FFFFFF"/>
                </a:solidFill>
              </a:rPr>
              <a:t>tukea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FD6FCEC-B549-4A63-90A9-F69B7FD5004E}"/>
              </a:ext>
            </a:extLst>
          </p:cNvPr>
          <p:cNvSpPr txBox="1"/>
          <p:nvPr userDrawn="1"/>
        </p:nvSpPr>
        <p:spPr>
          <a:xfrm>
            <a:off x="4444981" y="3593053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Lastensuojelu-palveluja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470B07A1-7848-49F7-9D52-294A6406CFAD}"/>
              </a:ext>
            </a:extLst>
          </p:cNvPr>
          <p:cNvSpPr txBox="1"/>
          <p:nvPr userDrawn="1"/>
        </p:nvSpPr>
        <p:spPr>
          <a:xfrm>
            <a:off x="8040207" y="3577273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Kilpailukykyinen</a:t>
            </a:r>
          </a:p>
          <a:p>
            <a:r>
              <a:rPr lang="fi-FI" sz="2000" b="1">
                <a:solidFill>
                  <a:srgbClr val="FFFFFF"/>
                </a:solidFill>
              </a:rPr>
              <a:t>hinta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9C62EBE-4B25-4EB1-BA6E-435CEA759D00}"/>
              </a:ext>
            </a:extLst>
          </p:cNvPr>
          <p:cNvSpPr txBox="1"/>
          <p:nvPr userDrawn="1"/>
        </p:nvSpPr>
        <p:spPr>
          <a:xfrm>
            <a:off x="781235" y="6335157"/>
            <a:ext cx="88155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>
                <a:solidFill>
                  <a:srgbClr val="009EE0"/>
                </a:solidFill>
              </a:rPr>
              <a:t>Kysy palveluistamme: 044 4 505 505 (puhelutiedustelut ark. 8-20), paikkatiedustelut@sos-lapsikyla.fi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98626D6-58E2-485D-8097-19420E3E2B97}"/>
              </a:ext>
            </a:extLst>
          </p:cNvPr>
          <p:cNvSpPr txBox="1"/>
          <p:nvPr userDrawn="1"/>
        </p:nvSpPr>
        <p:spPr>
          <a:xfrm>
            <a:off x="928577" y="4359502"/>
            <a:ext cx="2716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Tukiperhe ja ammatillinen tukiperhe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Perhekumppani</a:t>
            </a: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SOS-Kumppanuus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Yleishyödyllinen toiminta</a:t>
            </a:r>
            <a:endParaRPr lang="fi-FI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4F18D5FE-1F6D-4E6B-AD1E-30A27D799294}"/>
              </a:ext>
            </a:extLst>
          </p:cNvPr>
          <p:cNvSpPr txBox="1"/>
          <p:nvPr userDrawn="1"/>
        </p:nvSpPr>
        <p:spPr>
          <a:xfrm>
            <a:off x="4488391" y="4314198"/>
            <a:ext cx="294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Perhekuntoutus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Laitoshoito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Nuorten itsenäistymisen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Lastensuojelun lakimiespalvelu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8AC08C-2839-408F-9E08-343FF1562FDE}"/>
              </a:ext>
            </a:extLst>
          </p:cNvPr>
          <p:cNvSpPr txBox="1"/>
          <p:nvPr userDrawn="1"/>
        </p:nvSpPr>
        <p:spPr>
          <a:xfrm>
            <a:off x="8040207" y="4285159"/>
            <a:ext cx="2716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Voittoa tavoittelematon järjestö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Toiminnan tuotot ohjataan lapsen ja perheiden hyvinvoinnin lisäämiseen.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5FD2B23-7816-4CD0-91D0-D82F99E62D67}"/>
              </a:ext>
            </a:extLst>
          </p:cNvPr>
          <p:cNvSpPr txBox="1"/>
          <p:nvPr userDrawn="1"/>
        </p:nvSpPr>
        <p:spPr>
          <a:xfrm>
            <a:off x="623888" y="379379"/>
            <a:ext cx="1096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4500" b="1">
                <a:solidFill>
                  <a:srgbClr val="009EE0"/>
                </a:solidFill>
              </a:rPr>
              <a:t>Vaikuttavia ja laadukkaita palveluja lasten ja perheiden tueksi </a:t>
            </a:r>
            <a:endParaRPr lang="fi-FI" sz="4500" b="1">
              <a:solidFill>
                <a:srgbClr val="009EE0"/>
              </a:solidFill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D5C91AD-5C8A-4024-AD74-F57FC2C8230C}"/>
              </a:ext>
            </a:extLst>
          </p:cNvPr>
          <p:cNvSpPr txBox="1"/>
          <p:nvPr userDrawn="1"/>
        </p:nvSpPr>
        <p:spPr>
          <a:xfrm>
            <a:off x="572934" y="1754450"/>
            <a:ext cx="1092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>
                <a:solidFill>
                  <a:srgbClr val="009EE0"/>
                </a:solidFill>
              </a:rPr>
              <a:t>SOS-Lapsikylä on valtakunnallinen voittoa tavoittelematon lastensuojelun ja lapsiperheiden varhaisen tuen asiantuntija ja palveluntuottaja.</a:t>
            </a:r>
            <a:endParaRPr lang="nl-NL" b="1">
              <a:solidFill>
                <a:srgbClr val="009EE0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734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velut yhdellä di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644531F-4E01-4892-AED4-36C51DB52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55907" r="7210" b="2769"/>
          <a:stretch/>
        </p:blipFill>
        <p:spPr>
          <a:xfrm flipH="1">
            <a:off x="0" y="-43749"/>
            <a:ext cx="12192000" cy="3646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044EA15-751A-4EB7-94BA-594910AC7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9056" y="-43957"/>
            <a:ext cx="4097410" cy="3346315"/>
          </a:xfrm>
          <a:prstGeom prst="rect">
            <a:avLst/>
          </a:prstGeom>
        </p:spPr>
      </p:pic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87F9E30-CF07-4A03-A4F1-3C66AF9C19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  <p:sp>
        <p:nvSpPr>
          <p:cNvPr id="9" name="Vrije vorm: vorm 125">
            <a:extLst>
              <a:ext uri="{FF2B5EF4-FFF2-40B4-BE49-F238E27FC236}">
                <a16:creationId xmlns:a16="http://schemas.microsoft.com/office/drawing/2014/main" id="{671A93B7-D7D4-4408-8205-71B97BD8AC56}"/>
              </a:ext>
            </a:extLst>
          </p:cNvPr>
          <p:cNvSpPr/>
          <p:nvPr userDrawn="1"/>
        </p:nvSpPr>
        <p:spPr>
          <a:xfrm>
            <a:off x="623887" y="3822970"/>
            <a:ext cx="3371063" cy="2297646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Vrije vorm: vorm 125">
            <a:extLst>
              <a:ext uri="{FF2B5EF4-FFF2-40B4-BE49-F238E27FC236}">
                <a16:creationId xmlns:a16="http://schemas.microsoft.com/office/drawing/2014/main" id="{A09D7E3D-5A75-4B45-BE91-0D9CCF7FE4A9}"/>
              </a:ext>
            </a:extLst>
          </p:cNvPr>
          <p:cNvSpPr/>
          <p:nvPr userDrawn="1"/>
        </p:nvSpPr>
        <p:spPr>
          <a:xfrm>
            <a:off x="4154654" y="3823240"/>
            <a:ext cx="3371063" cy="2297646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Vrije vorm: vorm 125">
            <a:extLst>
              <a:ext uri="{FF2B5EF4-FFF2-40B4-BE49-F238E27FC236}">
                <a16:creationId xmlns:a16="http://schemas.microsoft.com/office/drawing/2014/main" id="{CA301404-9E14-45F1-A3C6-BF1ADE77A20D}"/>
              </a:ext>
            </a:extLst>
          </p:cNvPr>
          <p:cNvSpPr/>
          <p:nvPr userDrawn="1"/>
        </p:nvSpPr>
        <p:spPr>
          <a:xfrm>
            <a:off x="7712958" y="3807670"/>
            <a:ext cx="3371063" cy="2312738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>
              <a:alpha val="90000"/>
            </a:srgb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A43C77A-12D7-44D2-B57D-AF7F6575154F}"/>
              </a:ext>
            </a:extLst>
          </p:cNvPr>
          <p:cNvSpPr txBox="1"/>
          <p:nvPr userDrawn="1"/>
        </p:nvSpPr>
        <p:spPr>
          <a:xfrm>
            <a:off x="781235" y="3896666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Ennaltaehkäisevää</a:t>
            </a:r>
          </a:p>
          <a:p>
            <a:r>
              <a:rPr lang="fi-FI" sz="2000" b="1">
                <a:solidFill>
                  <a:srgbClr val="FFFFFF"/>
                </a:solidFill>
              </a:rPr>
              <a:t>tukea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FD6FCEC-B549-4A63-90A9-F69B7FD5004E}"/>
              </a:ext>
            </a:extLst>
          </p:cNvPr>
          <p:cNvSpPr txBox="1"/>
          <p:nvPr userDrawn="1"/>
        </p:nvSpPr>
        <p:spPr>
          <a:xfrm>
            <a:off x="4444981" y="3863301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Lastensuojelu-palveluja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470B07A1-7848-49F7-9D52-294A6406CFAD}"/>
              </a:ext>
            </a:extLst>
          </p:cNvPr>
          <p:cNvSpPr txBox="1"/>
          <p:nvPr userDrawn="1"/>
        </p:nvSpPr>
        <p:spPr>
          <a:xfrm>
            <a:off x="8040207" y="3847521"/>
            <a:ext cx="26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FFFF"/>
                </a:solidFill>
              </a:rPr>
              <a:t>Kilpailukykyinen</a:t>
            </a:r>
          </a:p>
          <a:p>
            <a:r>
              <a:rPr lang="fi-FI" sz="2000" b="1">
                <a:solidFill>
                  <a:srgbClr val="FFFFFF"/>
                </a:solidFill>
              </a:rPr>
              <a:t>hinta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9C62EBE-4B25-4EB1-BA6E-435CEA759D00}"/>
              </a:ext>
            </a:extLst>
          </p:cNvPr>
          <p:cNvSpPr txBox="1"/>
          <p:nvPr userDrawn="1"/>
        </p:nvSpPr>
        <p:spPr>
          <a:xfrm>
            <a:off x="781235" y="6335157"/>
            <a:ext cx="88155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>
                <a:solidFill>
                  <a:srgbClr val="009EE0"/>
                </a:solidFill>
              </a:rPr>
              <a:t>Kysy palveluistamme: 044 4 505 505 (puhelutiedustelut ark. 8-20), paikkatiedustelut@sos-lapsikyla.fi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98626D6-58E2-485D-8097-19420E3E2B97}"/>
              </a:ext>
            </a:extLst>
          </p:cNvPr>
          <p:cNvSpPr txBox="1"/>
          <p:nvPr userDrawn="1"/>
        </p:nvSpPr>
        <p:spPr>
          <a:xfrm>
            <a:off x="781235" y="4626789"/>
            <a:ext cx="2716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Tukiperhe ja ammatillinen tukiperhe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Perhekumppani</a:t>
            </a: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™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solidFill>
                  <a:srgbClr val="FFFFFF"/>
                </a:solidFill>
                <a:latin typeface="+mn-lt"/>
              </a:rPr>
              <a:t>Nuorisokumppani</a:t>
            </a: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SOS-Kumppanuus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b="0" i="0">
                <a:solidFill>
                  <a:srgbClr val="FFFFFF"/>
                </a:solidFill>
                <a:effectLst/>
                <a:latin typeface="+mn-lt"/>
              </a:rPr>
              <a:t>Yleishyödyllinen toiminta</a:t>
            </a:r>
            <a:endParaRPr lang="fi-FI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4F18D5FE-1F6D-4E6B-AD1E-30A27D799294}"/>
              </a:ext>
            </a:extLst>
          </p:cNvPr>
          <p:cNvSpPr txBox="1"/>
          <p:nvPr userDrawn="1"/>
        </p:nvSpPr>
        <p:spPr>
          <a:xfrm>
            <a:off x="4488391" y="4584446"/>
            <a:ext cx="294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Perhekuntoutus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Laitoshoito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Nuorten itsenäistymisen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Lastensuojelun lakimiespalvelu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8AC08C-2839-408F-9E08-343FF1562FDE}"/>
              </a:ext>
            </a:extLst>
          </p:cNvPr>
          <p:cNvSpPr txBox="1"/>
          <p:nvPr userDrawn="1"/>
        </p:nvSpPr>
        <p:spPr>
          <a:xfrm>
            <a:off x="8040207" y="4555407"/>
            <a:ext cx="2716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Voittoa tavoittelematon järjestö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>
                <a:solidFill>
                  <a:srgbClr val="FFFFFF"/>
                </a:solidFill>
                <a:latin typeface="+mn-lt"/>
              </a:rPr>
              <a:t>Toiminnan tuotot ohjataan lapsen ja perheiden hyvinvoinnin lisäämiseen.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D5C91AD-5C8A-4024-AD74-F57FC2C8230C}"/>
              </a:ext>
            </a:extLst>
          </p:cNvPr>
          <p:cNvSpPr txBox="1"/>
          <p:nvPr userDrawn="1"/>
        </p:nvSpPr>
        <p:spPr>
          <a:xfrm>
            <a:off x="8094590" y="1609658"/>
            <a:ext cx="296687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b="0">
                <a:solidFill>
                  <a:srgbClr val="FFFFFF"/>
                </a:solidFill>
              </a:rPr>
              <a:t>SOS-Lapsikylä on valtakunnallinen voittoa tavoittelematon lastensuojelun ja lapsiperheiden varhaisen tuen asiantuntija ja palveluntuottaja.</a:t>
            </a:r>
            <a:endParaRPr lang="nl-NL" sz="1500" b="0">
              <a:solidFill>
                <a:srgbClr val="FFFFFF"/>
              </a:solidFill>
            </a:endParaRPr>
          </a:p>
          <a:p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5FD2B23-7816-4CD0-91D0-D82F99E62D67}"/>
              </a:ext>
            </a:extLst>
          </p:cNvPr>
          <p:cNvSpPr txBox="1"/>
          <p:nvPr userDrawn="1"/>
        </p:nvSpPr>
        <p:spPr>
          <a:xfrm>
            <a:off x="8040207" y="210901"/>
            <a:ext cx="341510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2400" b="1">
                <a:solidFill>
                  <a:srgbClr val="FFFFFF"/>
                </a:solidFill>
              </a:rPr>
              <a:t>Vaikuttavia ja laadukkaita palveluja lasten ja perheiden tueksi </a:t>
            </a:r>
            <a:endParaRPr lang="fi-FI"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2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8">
            <a:extLst>
              <a:ext uri="{FF2B5EF4-FFF2-40B4-BE49-F238E27FC236}">
                <a16:creationId xmlns:a16="http://schemas.microsoft.com/office/drawing/2014/main" id="{83F94D3C-D320-48AC-81C4-C8E0AF5F2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1" y="-119"/>
            <a:ext cx="12192001" cy="685800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DAF86-394E-4602-A69F-71D1884C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68EEC77-9444-437B-B037-B8D800D4F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90472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48" name="Tijdelijke aanduiding voor tekst 43">
            <a:extLst>
              <a:ext uri="{FF2B5EF4-FFF2-40B4-BE49-F238E27FC236}">
                <a16:creationId xmlns:a16="http://schemas.microsoft.com/office/drawing/2014/main" id="{17D2592E-5E88-40C6-8DD8-8F484841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158" y="2580501"/>
            <a:ext cx="4320000" cy="8937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Alaotsikko</a:t>
            </a:r>
            <a:endParaRPr lang="nl-NL"/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Valitse kansi + lisää otsikko</a:t>
            </a:r>
          </a:p>
        </p:txBody>
      </p:sp>
      <p:sp>
        <p:nvSpPr>
          <p:cNvPr id="50" name="Tijdelijke aanduiding voor tekst 43">
            <a:extLst>
              <a:ext uri="{FF2B5EF4-FFF2-40B4-BE49-F238E27FC236}">
                <a16:creationId xmlns:a16="http://schemas.microsoft.com/office/drawing/2014/main" id="{7FD25257-CBD1-4519-AAE8-EE167ABF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58" y="4096879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Tekijä</a:t>
            </a:r>
            <a:endParaRPr lang="nl-NL"/>
          </a:p>
        </p:txBody>
      </p:sp>
      <p:sp>
        <p:nvSpPr>
          <p:cNvPr id="51" name="Tijdelijke aanduiding voor tekst 43">
            <a:extLst>
              <a:ext uri="{FF2B5EF4-FFF2-40B4-BE49-F238E27FC236}">
                <a16:creationId xmlns:a16="http://schemas.microsoft.com/office/drawing/2014/main" id="{D1F1F116-71D6-48E9-8FC8-C9208DD2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158" y="4487351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 err="1"/>
              <a:t>Päiväys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0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dia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446CC03-8573-43D4-95EA-CC5DBC2B4135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6000 w 6095999"/>
              <a:gd name="connsiteY1" fmla="*/ 0 h 6858000"/>
              <a:gd name="connsiteX2" fmla="*/ 6096000 w 6095999"/>
              <a:gd name="connsiteY2" fmla="*/ 6858000 h 6858000"/>
              <a:gd name="connsiteX3" fmla="*/ 0 w 6095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08F820FC-924A-4D3F-BCF2-902AF67EC663}"/>
              </a:ext>
            </a:extLst>
          </p:cNvPr>
          <p:cNvSpPr/>
          <p:nvPr userDrawn="1"/>
        </p:nvSpPr>
        <p:spPr>
          <a:xfrm>
            <a:off x="2324100" y="333755"/>
            <a:ext cx="5779008" cy="6191249"/>
          </a:xfrm>
          <a:custGeom>
            <a:avLst/>
            <a:gdLst>
              <a:gd name="connsiteX0" fmla="*/ 0 w 5779008"/>
              <a:gd name="connsiteY0" fmla="*/ 0 h 6191249"/>
              <a:gd name="connsiteX1" fmla="*/ 0 w 5779008"/>
              <a:gd name="connsiteY1" fmla="*/ 6191250 h 6191249"/>
              <a:gd name="connsiteX2" fmla="*/ 1916430 w 5779008"/>
              <a:gd name="connsiteY2" fmla="*/ 6191250 h 6191249"/>
              <a:gd name="connsiteX3" fmla="*/ 5007864 w 5779008"/>
              <a:gd name="connsiteY3" fmla="*/ 5609844 h 6191249"/>
              <a:gd name="connsiteX4" fmla="*/ 5779008 w 5779008"/>
              <a:gd name="connsiteY4" fmla="*/ 1744218 h 6191249"/>
              <a:gd name="connsiteX5" fmla="*/ 5779008 w 5779008"/>
              <a:gd name="connsiteY5" fmla="*/ 0 h 6191249"/>
              <a:gd name="connsiteX6" fmla="*/ 0 w 5779008"/>
              <a:gd name="connsiteY6" fmla="*/ 0 h 61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008" h="6191249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4618"/>
                  <a:pt x="5779008" y="3749040"/>
                  <a:pt x="5779008" y="1744218"/>
                </a:cubicBezTo>
                <a:lnTo>
                  <a:pt x="5779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9600" b="1">
                <a:solidFill>
                  <a:srgbClr val="009EE0"/>
                </a:solidFill>
                <a:latin typeface="+mj-lt"/>
              </a:rPr>
              <a:t>  Kiitos!</a:t>
            </a:r>
            <a:endParaRPr lang="nl-NL" sz="9600" b="1">
              <a:solidFill>
                <a:srgbClr val="009EE0"/>
              </a:solidFill>
              <a:latin typeface="+mj-lt"/>
            </a:endParaRP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16AC4442-43EB-46B7-9FC6-9779E0778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603" y="919773"/>
            <a:ext cx="4000461" cy="9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4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628A01E3-8AF0-41E2-B4AA-586A8C587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tekst 90">
            <a:extLst>
              <a:ext uri="{FF2B5EF4-FFF2-40B4-BE49-F238E27FC236}">
                <a16:creationId xmlns:a16="http://schemas.microsoft.com/office/drawing/2014/main" id="{6614BD4E-521C-4F55-BA6A-20BC07F32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88871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    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62B4F80-647A-4805-B89E-32601AC42DD7}"/>
              </a:ext>
            </a:extLst>
          </p:cNvPr>
          <p:cNvSpPr txBox="1"/>
          <p:nvPr userDrawn="1"/>
        </p:nvSpPr>
        <p:spPr>
          <a:xfrm>
            <a:off x="6685280" y="11177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9EE0"/>
                </a:solidFill>
                <a:latin typeface="+mj-lt"/>
              </a:rPr>
              <a:t>Kiitos!</a:t>
            </a:r>
            <a:endParaRPr lang="fi-FI" sz="9600">
              <a:solidFill>
                <a:srgbClr val="009E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329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7FE141E2-B18A-48A6-84A3-F306A82D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1750AA03-8DA9-4723-A3BA-7328996B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527010D6-AB40-495B-B7C7-9698FFE51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5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39A4AE10-CD09-46BF-A55E-49776895555C}"/>
              </a:ext>
            </a:extLst>
          </p:cNvPr>
          <p:cNvSpPr txBox="1"/>
          <p:nvPr userDrawn="1"/>
        </p:nvSpPr>
        <p:spPr>
          <a:xfrm>
            <a:off x="450833" y="4639409"/>
            <a:ext cx="107172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Työkaluja</a:t>
            </a:r>
            <a:endParaRPr lang="nl-NL" sz="15000"/>
          </a:p>
        </p:txBody>
      </p:sp>
    </p:spTree>
    <p:extLst>
      <p:ext uri="{BB962C8B-B14F-4D97-AF65-F5344CB8AC3E}">
        <p14:creationId xmlns:p14="http://schemas.microsoft.com/office/powerpoint/2010/main" val="616190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5C76F49D-AC9F-453F-8A81-43037771F84C}"/>
              </a:ext>
            </a:extLst>
          </p:cNvPr>
          <p:cNvCxnSpPr>
            <a:cxnSpLocks/>
          </p:cNvCxnSpPr>
          <p:nvPr userDrawn="1"/>
        </p:nvCxnSpPr>
        <p:spPr>
          <a:xfrm>
            <a:off x="6722593" y="1080340"/>
            <a:ext cx="0" cy="4697320"/>
          </a:xfrm>
          <a:prstGeom prst="line">
            <a:avLst/>
          </a:prstGeom>
          <a:ln>
            <a:solidFill>
              <a:srgbClr val="868889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>
            <a:extLst>
              <a:ext uri="{FF2B5EF4-FFF2-40B4-BE49-F238E27FC236}">
                <a16:creationId xmlns:a16="http://schemas.microsoft.com/office/drawing/2014/main" id="{41815120-03D8-47DB-A2B1-BA6825F413A8}"/>
              </a:ext>
            </a:extLst>
          </p:cNvPr>
          <p:cNvSpPr txBox="1"/>
          <p:nvPr userDrawn="1"/>
        </p:nvSpPr>
        <p:spPr>
          <a:xfrm>
            <a:off x="534254" y="509197"/>
            <a:ext cx="3935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RGB värit</a:t>
            </a:r>
            <a:endParaRPr lang="nl-NL" sz="4500"/>
          </a:p>
        </p:txBody>
      </p:sp>
    </p:spTree>
    <p:extLst>
      <p:ext uri="{BB962C8B-B14F-4D97-AF65-F5344CB8AC3E}">
        <p14:creationId xmlns:p14="http://schemas.microsoft.com/office/powerpoint/2010/main" val="295485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solidFill>
          <a:srgbClr val="D4E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C3504F03-D0B0-4E67-B275-A0899E4A81A5}"/>
              </a:ext>
            </a:extLst>
          </p:cNvPr>
          <p:cNvSpPr txBox="1"/>
          <p:nvPr userDrawn="1"/>
        </p:nvSpPr>
        <p:spPr>
          <a:xfrm>
            <a:off x="534254" y="509197"/>
            <a:ext cx="6000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Kuplat</a:t>
            </a:r>
            <a:endParaRPr lang="nl-NL" sz="4500"/>
          </a:p>
        </p:txBody>
      </p:sp>
    </p:spTree>
    <p:extLst>
      <p:ext uri="{BB962C8B-B14F-4D97-AF65-F5344CB8AC3E}">
        <p14:creationId xmlns:p14="http://schemas.microsoft.com/office/powerpoint/2010/main" val="749609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6284D8C-184B-4B60-83E8-7718478754C5}"/>
              </a:ext>
            </a:extLst>
          </p:cNvPr>
          <p:cNvCxnSpPr>
            <a:cxnSpLocks/>
          </p:cNvCxnSpPr>
          <p:nvPr userDrawn="1"/>
        </p:nvCxnSpPr>
        <p:spPr>
          <a:xfrm>
            <a:off x="8226822" y="1080340"/>
            <a:ext cx="0" cy="4697320"/>
          </a:xfrm>
          <a:prstGeom prst="line">
            <a:avLst/>
          </a:prstGeom>
          <a:ln>
            <a:solidFill>
              <a:srgbClr val="868889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7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894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Vaihda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</a:t>
            </a:r>
            <a:endParaRPr lang="nl-NL" sz="24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66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uudelle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dialle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51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muotoile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taulukkoa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A52BBE3-E60D-4BB7-8575-3C90C0EEE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0"/>
            <a:ext cx="6096000" cy="6858001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74FE4C9-55FD-4748-86A9-5F686951CEB9}"/>
              </a:ext>
            </a:extLst>
          </p:cNvPr>
          <p:cNvSpPr/>
          <p:nvPr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Väliotsikko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74AA522B-2709-45D4-9AC9-D3BFA770D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" y="499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5219448 w 6096000"/>
              <a:gd name="connsiteY1" fmla="*/ 0 h 6858001"/>
              <a:gd name="connsiteX2" fmla="*/ 5219448 w 6096000"/>
              <a:gd name="connsiteY2" fmla="*/ 6120117 h 6858001"/>
              <a:gd name="connsiteX3" fmla="*/ 6096000 w 6096000"/>
              <a:gd name="connsiteY3" fmla="*/ 6120117 h 6858001"/>
              <a:gd name="connsiteX4" fmla="*/ 6096000 w 6096000"/>
              <a:gd name="connsiteY4" fmla="*/ 6858001 h 6858001"/>
              <a:gd name="connsiteX5" fmla="*/ 0 w 60960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effectLst>
            <a:softEdge rad="63500"/>
          </a:effectLst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6" name="Tijdelijke aanduiding voor voettekst 4">
            <a:extLst>
              <a:ext uri="{FF2B5EF4-FFF2-40B4-BE49-F238E27FC236}">
                <a16:creationId xmlns:a16="http://schemas.microsoft.com/office/drawing/2014/main" id="{CF36E11B-B228-47CB-BAC7-E92DD8DF4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fi-FI" noProof="0"/>
          </a:p>
        </p:txBody>
      </p:sp>
      <p:sp>
        <p:nvSpPr>
          <p:cNvPr id="48" name="Tijdelijke aanduiding voor dianummer 5">
            <a:extLst>
              <a:ext uri="{FF2B5EF4-FFF2-40B4-BE49-F238E27FC236}">
                <a16:creationId xmlns:a16="http://schemas.microsoft.com/office/drawing/2014/main" id="{4892882F-2E50-48AC-8F65-5C2CE780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Kuva 3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CA147187-8855-4258-8F0B-AF7B47E522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5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muotoile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kaaviota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6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alatunniste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sivunumero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8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60886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valmiista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pohjista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0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Selitys</a:t>
            </a:r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Vaihda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asettelua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62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3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4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2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7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2">
            <a:extLst>
              <a:ext uri="{FF2B5EF4-FFF2-40B4-BE49-F238E27FC236}">
                <a16:creationId xmlns:a16="http://schemas.microsoft.com/office/drawing/2014/main" id="{056D92DB-E25D-4F10-B785-B91703D81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" y="499"/>
            <a:ext cx="6096000" cy="6858000"/>
          </a:xfrm>
          <a:prstGeom prst="rect">
            <a:avLst/>
          </a:pr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36BD8246-E7C1-46CC-BD8B-106BB8A33F92}"/>
              </a:ext>
            </a:extLst>
          </p:cNvPr>
          <p:cNvSpPr/>
          <p:nvPr userDrawn="1"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0175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Väliotsikko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74AA522B-2709-45D4-9AC9-D3BFA770D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" y="499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5219448 w 6096000"/>
              <a:gd name="connsiteY1" fmla="*/ 0 h 6858001"/>
              <a:gd name="connsiteX2" fmla="*/ 5219448 w 6096000"/>
              <a:gd name="connsiteY2" fmla="*/ 6120117 h 6858001"/>
              <a:gd name="connsiteX3" fmla="*/ 6096000 w 6096000"/>
              <a:gd name="connsiteY3" fmla="*/ 6120117 h 6858001"/>
              <a:gd name="connsiteX4" fmla="*/ 6096000 w 6096000"/>
              <a:gd name="connsiteY4" fmla="*/ 6858001 h 6858001"/>
              <a:gd name="connsiteX5" fmla="*/ 0 w 60960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37C0312F-4F5A-4BBF-BD86-03222C7B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82" name="Tijdelijke aanduiding voor dianummer 5">
            <a:extLst>
              <a:ext uri="{FF2B5EF4-FFF2-40B4-BE49-F238E27FC236}">
                <a16:creationId xmlns:a16="http://schemas.microsoft.com/office/drawing/2014/main" id="{DEF40BC8-A10B-4226-A53F-10DA346CF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EEA2FA00-7359-469F-96FC-A7CCE78C2D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331" y="6278338"/>
            <a:ext cx="1856876" cy="4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0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7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8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5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42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ailmankar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6"/>
          <p:cNvSpPr>
            <a:spLocks noGrp="1"/>
          </p:cNvSpPr>
          <p:nvPr>
            <p:ph type="title"/>
          </p:nvPr>
        </p:nvSpPr>
        <p:spPr>
          <a:xfrm>
            <a:off x="386317" y="510207"/>
            <a:ext cx="5014564" cy="414293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rgbClr val="009EE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6338454"/>
            <a:ext cx="12192000" cy="519546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808877" y="6445010"/>
            <a:ext cx="2098743" cy="27611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41D76C4-89D4-4F4D-B551-FBF5CE41C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01" y="6463490"/>
            <a:ext cx="1347471" cy="296518"/>
          </a:xfrm>
          <a:prstGeom prst="rect">
            <a:avLst/>
          </a:prstGeom>
        </p:spPr>
      </p:pic>
      <p:pic>
        <p:nvPicPr>
          <p:cNvPr id="8" name="Kuva 7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C4070D8-9188-4979-9F95-D860CEC83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62"/>
            <a:ext cx="12192000" cy="44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omen kar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8474"/>
            <a:ext cx="6169891" cy="635692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6121668"/>
            <a:ext cx="6169891" cy="220994"/>
          </a:xfrm>
          <a:prstGeom prst="rect">
            <a:avLst/>
          </a:prstGeom>
          <a:solidFill>
            <a:srgbClr val="E7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808877" y="6445010"/>
            <a:ext cx="2098743" cy="27611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rgbClr val="009EE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itle 26"/>
          <p:cNvSpPr>
            <a:spLocks noGrp="1"/>
          </p:cNvSpPr>
          <p:nvPr>
            <p:ph type="title"/>
          </p:nvPr>
        </p:nvSpPr>
        <p:spPr>
          <a:xfrm>
            <a:off x="386317" y="510207"/>
            <a:ext cx="5014564" cy="414293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86317" y="1261321"/>
            <a:ext cx="5194756" cy="435133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447698" indent="-228611">
              <a:defRPr sz="1800">
                <a:solidFill>
                  <a:schemeClr val="bg1"/>
                </a:solidFill>
              </a:defRPr>
            </a:lvl2pPr>
            <a:lvl3pPr marL="717586" indent="-228611">
              <a:defRPr sz="1600">
                <a:solidFill>
                  <a:schemeClr val="bg1"/>
                </a:solidFill>
              </a:defRPr>
            </a:lvl3pPr>
            <a:lvl4pPr marL="987475" indent="-228611">
              <a:defRPr sz="1400">
                <a:solidFill>
                  <a:schemeClr val="bg1"/>
                </a:solidFill>
              </a:defRPr>
            </a:lvl4pPr>
            <a:lvl5pPr marL="1255776" indent="-228611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75D747A-C80D-4625-90F6-675DD4205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44" y="6458576"/>
            <a:ext cx="1339562" cy="304390"/>
          </a:xfrm>
          <a:prstGeom prst="rect">
            <a:avLst/>
          </a:prstGeom>
        </p:spPr>
      </p:pic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7E7C3359-6308-46FF-BC29-607D4F125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0" y="297670"/>
            <a:ext cx="4367999" cy="58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8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ältösivu + esim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8474"/>
            <a:ext cx="6169891" cy="635692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6121668"/>
            <a:ext cx="6169891" cy="220994"/>
          </a:xfrm>
          <a:prstGeom prst="rect">
            <a:avLst/>
          </a:prstGeom>
          <a:solidFill>
            <a:srgbClr val="E7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808877" y="6445010"/>
            <a:ext cx="2098743" cy="27611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rgbClr val="009EE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itle 26"/>
          <p:cNvSpPr>
            <a:spLocks noGrp="1"/>
          </p:cNvSpPr>
          <p:nvPr>
            <p:ph type="title"/>
          </p:nvPr>
        </p:nvSpPr>
        <p:spPr>
          <a:xfrm>
            <a:off x="386317" y="510207"/>
            <a:ext cx="5014564" cy="414293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86317" y="1261321"/>
            <a:ext cx="5194756" cy="435133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447698" indent="-228611">
              <a:defRPr sz="1800">
                <a:solidFill>
                  <a:schemeClr val="bg1"/>
                </a:solidFill>
              </a:defRPr>
            </a:lvl2pPr>
            <a:lvl3pPr marL="717586" indent="-228611">
              <a:defRPr sz="1600">
                <a:solidFill>
                  <a:schemeClr val="bg1"/>
                </a:solidFill>
              </a:defRPr>
            </a:lvl3pPr>
            <a:lvl4pPr marL="987475" indent="-228611">
              <a:defRPr sz="1400">
                <a:solidFill>
                  <a:schemeClr val="bg1"/>
                </a:solidFill>
              </a:defRPr>
            </a:lvl4pPr>
            <a:lvl5pPr marL="1255776" indent="-228611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6509675" y="1261321"/>
            <a:ext cx="5194756" cy="43513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75D747A-C80D-4625-90F6-675DD4205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44" y="6458576"/>
            <a:ext cx="1339562" cy="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5794DC4-817D-4165-BF76-6BCE6C2C8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0"/>
            <a:ext cx="9048750" cy="685800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Sisällysluettelo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203" name="Tijdelijke aanduiding voor voettekst 4">
            <a:extLst>
              <a:ext uri="{FF2B5EF4-FFF2-40B4-BE49-F238E27FC236}">
                <a16:creationId xmlns:a16="http://schemas.microsoft.com/office/drawing/2014/main" id="{849E49FF-2BE1-402C-8FA3-6494260C0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204" name="Tijdelijke aanduiding voor dianummer 5">
            <a:extLst>
              <a:ext uri="{FF2B5EF4-FFF2-40B4-BE49-F238E27FC236}">
                <a16:creationId xmlns:a16="http://schemas.microsoft.com/office/drawing/2014/main" id="{8F76C431-2830-4500-9493-C5C516586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7" name="Kuva 36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E179ED8A-9D04-4908-B73F-69C37AA745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E58F28-DC2B-4DC7-A6A8-53FF88B5D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647" y="0"/>
            <a:ext cx="9048750" cy="685800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solidFill>
                <a:srgbClr val="009EE0"/>
              </a:solidFill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Sisällysluettelo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A3B7A7DE-B559-4F0F-BEF1-74CBB7E22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DB9EF98F-5F71-44DE-A31B-EDF5FD195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0" name="Kuva 29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E3D092A8-295E-4C3C-B4E2-DC0B7E78F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lysluettelo 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>
            <a:extLst>
              <a:ext uri="{FF2B5EF4-FFF2-40B4-BE49-F238E27FC236}">
                <a16:creationId xmlns:a16="http://schemas.microsoft.com/office/drawing/2014/main" id="{B868AB74-B978-47F2-A628-CD0D6A8C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187"/>
          <a:stretch/>
        </p:blipFill>
        <p:spPr>
          <a:xfrm flipH="1">
            <a:off x="4302557" y="-9646"/>
            <a:ext cx="7889443" cy="6867646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Sisällysluettelo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01</a:t>
            </a:r>
          </a:p>
          <a:p>
            <a:pPr lvl="0"/>
            <a:endParaRPr lang="nl-NL"/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nl-NL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E80DE106-E333-4D6D-9C7C-C395806DD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FA3365BE-2BEC-4195-B5C5-25C81679F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0" name="Kuva 29" descr="Kuva, joka sisältää kohteen teksti, clipart-kuva, ruokailuvälineet, ruokailuastiat&#10;&#10;Kuvaus luotu automaattisesti">
            <a:extLst>
              <a:ext uri="{FF2B5EF4-FFF2-40B4-BE49-F238E27FC236}">
                <a16:creationId xmlns:a16="http://schemas.microsoft.com/office/drawing/2014/main" id="{9B8DB23C-B1BF-4AAE-851D-1CA5E6ED5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9" y="6287295"/>
            <a:ext cx="1822584" cy="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72CB2D-64F7-4EFF-8519-4C33627B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4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001B52-9FA3-42F6-A2EE-BDD03BB3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825625"/>
            <a:ext cx="1094422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438D7C-E3D6-4A4F-A779-A982D9E0A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0A706-267E-47C5-B2E4-66BA09E0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356350"/>
            <a:ext cx="5457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733C7-517B-4D65-877F-8F835A2D4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491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6" r:id="rId3"/>
    <p:sldLayoutId id="2147483757" r:id="rId4"/>
    <p:sldLayoutId id="2147483651" r:id="rId5"/>
    <p:sldLayoutId id="2147483685" r:id="rId6"/>
    <p:sldLayoutId id="2147483652" r:id="rId7"/>
    <p:sldLayoutId id="2147483683" r:id="rId8"/>
    <p:sldLayoutId id="2147483684" r:id="rId9"/>
    <p:sldLayoutId id="2147483653" r:id="rId10"/>
    <p:sldLayoutId id="2147483654" r:id="rId11"/>
    <p:sldLayoutId id="21474837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702" r:id="rId20"/>
    <p:sldLayoutId id="2147483662" r:id="rId21"/>
    <p:sldLayoutId id="2147483663" r:id="rId22"/>
    <p:sldLayoutId id="2147483664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752" r:id="rId30"/>
    <p:sldLayoutId id="2147483672" r:id="rId31"/>
    <p:sldLayoutId id="2147483673" r:id="rId32"/>
    <p:sldLayoutId id="2147483677" r:id="rId33"/>
    <p:sldLayoutId id="2147483675" r:id="rId34"/>
    <p:sldLayoutId id="2147483676" r:id="rId35"/>
    <p:sldLayoutId id="2147483674" r:id="rId36"/>
    <p:sldLayoutId id="2147483678" r:id="rId37"/>
    <p:sldLayoutId id="2147483713" r:id="rId38"/>
    <p:sldLayoutId id="2147483714" r:id="rId39"/>
    <p:sldLayoutId id="2147483680" r:id="rId40"/>
    <p:sldLayoutId id="2147483679" r:id="rId41"/>
    <p:sldLayoutId id="2147483701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rgbClr val="009EE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5DD22C-432B-4576-ABEF-ED0CFC3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Klik</a:t>
            </a:r>
            <a:r>
              <a:rPr lang="fi-FI" noProof="0"/>
              <a:t> </a:t>
            </a:r>
            <a:r>
              <a:rPr lang="fi-FI" noProof="0" err="1"/>
              <a:t>om</a:t>
            </a:r>
            <a:r>
              <a:rPr lang="fi-FI" noProof="0"/>
              <a:t> </a:t>
            </a:r>
            <a:r>
              <a:rPr lang="fi-FI" noProof="0" err="1"/>
              <a:t>stijl</a:t>
            </a:r>
            <a:r>
              <a:rPr lang="fi-FI" noProof="0"/>
              <a:t> te </a:t>
            </a:r>
            <a:r>
              <a:rPr lang="fi-FI" noProof="0" err="1"/>
              <a:t>bewerken</a:t>
            </a:r>
            <a:endParaRPr lang="fi-FI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3EAFD-0E7B-4E40-9F30-416AEE0DC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</a:t>
            </a:r>
            <a:r>
              <a:rPr lang="fi-FI" noProof="0" err="1"/>
              <a:t>niveau</a:t>
            </a:r>
            <a:endParaRPr lang="fi-FI" noProof="0"/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829C6-F932-4692-A3C8-414686C00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F893B5-C8C6-4870-B602-11AE72E68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6D45C-A2CA-4984-A062-CCFA06CF2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FB6F-2B55-4D09-A080-04848339F4B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85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3" r:id="rId3"/>
    <p:sldLayoutId id="2147483705" r:id="rId4"/>
    <p:sldLayoutId id="2147483687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SsNf5VWWiGs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soskehittajanuoret/" TargetMode="Externa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instagram.com/soskehittajanuoret/" TargetMode="External"/><Relationship Id="rId7" Type="http://schemas.openxmlformats.org/officeDocument/2006/relationships/hyperlink" Target="https://www.sos-lapsikyla.fi/soscast/" TargetMode="External"/><Relationship Id="rId2" Type="http://schemas.openxmlformats.org/officeDocument/2006/relationships/hyperlink" Target="https://www.tiktok.com/@soskehittajanuoret?lang=fi-FI" TargetMode="Externa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www.sos-lapsikyla.fi/blog/author/sos-kehittajanuoret/" TargetMode="External"/><Relationship Id="rId5" Type="http://schemas.openxmlformats.org/officeDocument/2006/relationships/hyperlink" Target="https://www.sos-lapsikyla.fi/sos-kehittajanuoret/" TargetMode="External"/><Relationship Id="rId4" Type="http://schemas.openxmlformats.org/officeDocument/2006/relationships/hyperlink" Target="https://www.youtube.com/watch?v=ZXDQa4w265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DF0F2D-017C-4A85-CAE1-989C7E18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74758"/>
            <a:ext cx="10944225" cy="70446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dirty="0">
                <a:hlinkClick r:id="rId2"/>
              </a:rPr>
              <a:t>STIGMATON</a:t>
            </a:r>
            <a:endParaRPr lang="fi-FI" dirty="0"/>
          </a:p>
        </p:txBody>
      </p:sp>
      <p:pic>
        <p:nvPicPr>
          <p:cNvPr id="8" name="Kuva 7" descr="Kuva, joka sisältää kohteen henkilö, vaate, piha-, koripallo&#10;&#10;Kuvaus luotu automaattisesti">
            <a:extLst>
              <a:ext uri="{FF2B5EF4-FFF2-40B4-BE49-F238E27FC236}">
                <a16:creationId xmlns:a16="http://schemas.microsoft.com/office/drawing/2014/main" id="{CA509E2D-2334-F484-296A-3761EEF39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9" r="2" b="19302"/>
          <a:stretch/>
        </p:blipFill>
        <p:spPr>
          <a:xfrm>
            <a:off x="623888" y="1935836"/>
            <a:ext cx="10944225" cy="3877693"/>
          </a:xfrm>
          <a:prstGeom prst="rect">
            <a:avLst/>
          </a:prstGeo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A5EB7FA-2926-9A4F-646A-5AD3FE2DDC10}"/>
              </a:ext>
            </a:extLst>
          </p:cNvPr>
          <p:cNvSpPr txBox="1"/>
          <p:nvPr/>
        </p:nvSpPr>
        <p:spPr>
          <a:xfrm>
            <a:off x="623888" y="1568725"/>
            <a:ext cx="10944225" cy="3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nl-NL" b="1" kern="1200" dirty="0">
                <a:solidFill>
                  <a:srgbClr val="009EE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Stigmaton - opi näkemään ennakkoluulojen läpi - YouTube</a:t>
            </a:r>
            <a:endParaRPr lang="nl-NL" b="1" kern="1200" dirty="0">
              <a:solidFill>
                <a:srgbClr val="009EE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502344-B076-BC68-8910-E0A4A15F7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32B596-8894-7924-7A41-B009DFB3F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58CA8F0-5E95-4DD2-B2F1-3E438A30869D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6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56190" y="119174"/>
            <a:ext cx="6619653" cy="66196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7418" y="4816954"/>
            <a:ext cx="5771277" cy="27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0"/>
              </a:lnSpc>
            </a:pPr>
            <a:r>
              <a:rPr lang="en-US" sz="1865" spc="373">
                <a:solidFill>
                  <a:srgbClr val="FFFFFF"/>
                </a:solidFill>
                <a:latin typeface="Bebas Neue"/>
              </a:rPr>
              <a:t>lastensuojelun kokemusasiantuntijaryhmä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88" t="620" r="177" b="620"/>
          <a:stretch>
            <a:fillRect/>
          </a:stretch>
        </p:blipFill>
        <p:spPr>
          <a:xfrm>
            <a:off x="2957822" y="2180717"/>
            <a:ext cx="6210873" cy="24154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97445" y="4302971"/>
            <a:ext cx="5538366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80"/>
              </a:lnSpc>
            </a:pPr>
            <a:r>
              <a:rPr lang="en-US" sz="4917">
                <a:solidFill>
                  <a:srgbClr val="FFFFFF"/>
                </a:solidFill>
                <a:latin typeface="Bebas Neue"/>
              </a:rPr>
              <a:t>SOS-Kehittäjänuoret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35000"/>
            <a:ext cx="7153481" cy="5537200"/>
          </a:xfrm>
          <a:prstGeom prst="rect">
            <a:avLst/>
          </a:prstGeom>
          <a:solidFill>
            <a:srgbClr val="FF914D"/>
          </a:solid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685800" y="1014785"/>
            <a:ext cx="5792519" cy="967637"/>
            <a:chOff x="0" y="0"/>
            <a:chExt cx="11585037" cy="1935273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1585033" cy="1231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800"/>
                </a:lnSpc>
              </a:pPr>
              <a:r>
                <a:rPr lang="en-US" sz="4000" spc="160">
                  <a:solidFill>
                    <a:srgbClr val="FFFFFF"/>
                  </a:solidFill>
                  <a:latin typeface="Racing Sans One"/>
                </a:rPr>
                <a:t>MISTÄ KAIKKI ALKOI?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30775"/>
              <a:ext cx="11585037" cy="50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4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2287914"/>
            <a:ext cx="579251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 defTabSz="609630">
              <a:lnSpc>
                <a:spcPts val="2035"/>
              </a:lnSpc>
              <a:buFont typeface="Arial"/>
              <a:buChar char="•"/>
            </a:pP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Vuoden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2016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kehittämispäivillä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nuorilla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oma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osuus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jossa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päätettiin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yhteisen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kehittäjäryhmän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perustamisesta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.</a:t>
            </a:r>
            <a:endParaRPr lang="en-US" sz="1867" spc="131">
              <a:solidFill>
                <a:srgbClr val="FFFFFF"/>
              </a:solidFill>
              <a:latin typeface="Helveticish"/>
              <a:ea typeface="Helveticish"/>
              <a:cs typeface="Helveticish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986846" y="-296530"/>
            <a:ext cx="4555328" cy="7451060"/>
            <a:chOff x="0" y="0"/>
            <a:chExt cx="9110656" cy="149021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7099" r="27099"/>
            <a:stretch>
              <a:fillRect/>
            </a:stretch>
          </p:blipFill>
          <p:spPr>
            <a:xfrm>
              <a:off x="0" y="0"/>
              <a:ext cx="9110656" cy="1490212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 rot="-5400000">
            <a:off x="6016350" y="5124191"/>
            <a:ext cx="923938" cy="922459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" y="3341694"/>
            <a:ext cx="579251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 defTabSz="609630">
              <a:lnSpc>
                <a:spcPts val="2035"/>
              </a:lnSpc>
              <a:buFont typeface="Arial"/>
              <a:buChar char="•"/>
            </a:pP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Tätä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ennen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toimipisteissä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omia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nuorten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kehittäjäryhmiä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.</a:t>
            </a:r>
            <a:endParaRPr lang="en-US" sz="1867" spc="131">
              <a:solidFill>
                <a:srgbClr val="FFFFFF"/>
              </a:solidFill>
              <a:latin typeface="Helveticish"/>
              <a:ea typeface="Helveticish"/>
              <a:cs typeface="Helveticish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4010972"/>
            <a:ext cx="579251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 defTabSz="609630">
              <a:lnSpc>
                <a:spcPts val="2035"/>
              </a:lnSpc>
              <a:buFont typeface="Arial"/>
              <a:buChar char="•"/>
            </a:pP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Nuoret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olivat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tyytymättömiä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omien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sosiaalityöntekijöidensä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työhön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ja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halusivat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vaikuttaa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siihen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800" y="4975610"/>
            <a:ext cx="579251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 defTabSz="609630">
              <a:lnSpc>
                <a:spcPts val="2035"/>
              </a:lnSpc>
              <a:buFont typeface="Arial"/>
              <a:buChar char="•"/>
            </a:pP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Ideoitiin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koulutuskiertue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jolla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tavoitettiin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yli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100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lastensuojelun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ammattilaista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eri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puolilta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867" spc="131" err="1">
                <a:solidFill>
                  <a:srgbClr val="FFFFFF"/>
                </a:solidFill>
                <a:latin typeface="Helveticish"/>
              </a:rPr>
              <a:t>Suomea</a:t>
            </a:r>
            <a:r>
              <a:rPr lang="en-US" sz="1867" spc="131">
                <a:solidFill>
                  <a:srgbClr val="FFFFFF"/>
                </a:solidFill>
                <a:latin typeface="Helveticish"/>
              </a:rPr>
              <a:t>.</a:t>
            </a:r>
            <a:endParaRPr lang="en-US" sz="1867" spc="131">
              <a:solidFill>
                <a:srgbClr val="FFFFFF"/>
              </a:solidFill>
              <a:latin typeface="Helveticish"/>
              <a:ea typeface="Helveticish"/>
              <a:cs typeface="Helveticish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6EC57A9-D950-6D68-5515-59974047C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2" y="932372"/>
            <a:ext cx="53149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6806"/>
            <a:ext cx="10859784" cy="785739"/>
            <a:chOff x="0" y="0"/>
            <a:chExt cx="25915944" cy="73033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915944" cy="237724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4" name="Group 4"/>
            <p:cNvGrpSpPr/>
            <p:nvPr/>
          </p:nvGrpSpPr>
          <p:grpSpPr>
            <a:xfrm rot="-10800000">
              <a:off x="2186609" y="147624"/>
              <a:ext cx="672874" cy="582709"/>
              <a:chOff x="14816912" y="-893339"/>
              <a:chExt cx="6350000" cy="54991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816912" y="-893339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6337570" y="51350"/>
              <a:ext cx="672874" cy="582709"/>
              <a:chOff x="18083520" y="15210"/>
              <a:chExt cx="6350000" cy="54991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083520" y="1521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63275" y="101208"/>
              <a:ext cx="672874" cy="582709"/>
              <a:chOff x="21591664" y="-552705"/>
              <a:chExt cx="6350000" cy="5499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1591664" y="-552705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4212607" y="101208"/>
              <a:ext cx="672874" cy="582709"/>
              <a:chOff x="27084577" y="-45530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7084577" y="-45530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0800000">
              <a:off x="18473149" y="238561"/>
              <a:ext cx="489382" cy="455503"/>
              <a:chOff x="30488342" y="-406797"/>
              <a:chExt cx="4618362" cy="42986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0488342" y="-406797"/>
                <a:ext cx="4618362" cy="429864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pPr defTabSz="609630"/>
                <a:endParaRPr lang="fi-FI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807903" y="0"/>
            <a:ext cx="881664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</a:pPr>
            <a:r>
              <a:rPr lang="en-US" sz="4000" spc="160">
                <a:solidFill>
                  <a:srgbClr val="FFFFFF"/>
                </a:solidFill>
                <a:latin typeface="Racing Sans One"/>
              </a:rPr>
              <a:t>MITÄ ON TEHTY?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-2467" y="5943207"/>
            <a:ext cx="12192001" cy="919768"/>
          </a:xfrm>
          <a:prstGeom prst="rect">
            <a:avLst/>
          </a:prstGeom>
          <a:solidFill>
            <a:srgbClr val="FF914D"/>
          </a:solidFill>
        </p:spPr>
        <p:txBody>
          <a:bodyPr/>
          <a:lstStyle/>
          <a:p>
            <a:pPr defTabSz="609630"/>
            <a:endParaRPr lang="fi-FI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-112531" y="1986624"/>
            <a:ext cx="2098845" cy="2506641"/>
            <a:chOff x="-993889" y="1459"/>
            <a:chExt cx="4197689" cy="5013282"/>
          </a:xfrm>
        </p:grpSpPr>
        <p:sp>
          <p:nvSpPr>
            <p:cNvPr id="19" name="TextBox 19"/>
            <p:cNvSpPr txBox="1"/>
            <p:nvPr/>
          </p:nvSpPr>
          <p:spPr>
            <a:xfrm>
              <a:off x="-993889" y="1459"/>
              <a:ext cx="4197689" cy="65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60"/>
                </a:lnSpc>
              </a:pPr>
              <a:r>
                <a:rPr lang="en-US" sz="1733" spc="191" dirty="0">
                  <a:solidFill>
                    <a:srgbClr val="FF914D"/>
                  </a:solidFill>
                  <a:latin typeface="Helveticish Bold"/>
                </a:rPr>
                <a:t>2016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482641" y="859757"/>
              <a:ext cx="3218153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807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Ryhmä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perustetaan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.</a:t>
              </a:r>
            </a:p>
            <a:p>
              <a:pPr algn="ctr" defTabSz="609630">
                <a:lnSpc>
                  <a:spcPts val="1807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807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Ensimmäiseksi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projektiksi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valikoituu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ammattilaisille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suunnattu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koulutuskiertue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083" y="1995528"/>
            <a:ext cx="1806745" cy="32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60"/>
              </a:lnSpc>
            </a:pPr>
            <a:r>
              <a:rPr lang="en-US" sz="1733" spc="191" dirty="0">
                <a:solidFill>
                  <a:srgbClr val="FF914D"/>
                </a:solidFill>
                <a:latin typeface="Helveticish Bold"/>
              </a:rPr>
              <a:t>2017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31961" y="2424677"/>
            <a:ext cx="156558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792"/>
              </a:lnSpc>
            </a:pP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Nuoret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kuvaavat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videon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jolla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mainostetaan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koulutuskiertuetta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. </a:t>
            </a:r>
          </a:p>
          <a:p>
            <a:pPr algn="ctr" defTabSz="609630">
              <a:lnSpc>
                <a:spcPts val="1792"/>
              </a:lnSpc>
            </a:pPr>
            <a:endParaRPr lang="en-US" sz="16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792"/>
              </a:lnSpc>
            </a:pP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Puheenvuoro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LS-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päivillä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ja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videon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2" dirty="0" err="1">
                <a:solidFill>
                  <a:srgbClr val="FFFFFF"/>
                </a:solidFill>
                <a:latin typeface="Helveticish"/>
              </a:rPr>
              <a:t>julkistus</a:t>
            </a:r>
            <a:r>
              <a:rPr lang="en-US" sz="1600" spc="112" dirty="0">
                <a:solidFill>
                  <a:srgbClr val="FFFFFF"/>
                </a:solidFill>
                <a:latin typeface="Helveticish"/>
              </a:rPr>
              <a:t>.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250544" y="1971689"/>
            <a:ext cx="2263945" cy="3681456"/>
            <a:chOff x="-2014645" y="508978"/>
            <a:chExt cx="4527889" cy="7362915"/>
          </a:xfrm>
        </p:grpSpPr>
        <p:sp>
          <p:nvSpPr>
            <p:cNvPr id="24" name="TextBox 24"/>
            <p:cNvSpPr txBox="1"/>
            <p:nvPr/>
          </p:nvSpPr>
          <p:spPr>
            <a:xfrm>
              <a:off x="-2014645" y="508978"/>
              <a:ext cx="4527889" cy="65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60"/>
                </a:lnSpc>
              </a:pPr>
              <a:r>
                <a:rPr lang="en-US" sz="1733" spc="191" dirty="0">
                  <a:solidFill>
                    <a:srgbClr val="FF914D"/>
                  </a:solidFill>
                  <a:latin typeface="Helveticish Bold"/>
                </a:rPr>
                <a:t>2018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1943381" y="1408582"/>
              <a:ext cx="4419805" cy="64633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712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Koulutuskiertue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ammattilaisille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984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Kaarina</a:t>
              </a: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Tampere</a:t>
              </a: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Ylitornio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Espoo</a:t>
              </a: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Punkaharju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984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984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Syksyllä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AMK-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kiertueen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suunnittelu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.</a:t>
              </a:r>
            </a:p>
            <a:p>
              <a:pPr algn="ctr" defTabSz="609630">
                <a:lnSpc>
                  <a:spcPts val="1824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63719" y="1986896"/>
            <a:ext cx="2259627" cy="3298945"/>
            <a:chOff x="-2476569" y="458684"/>
            <a:chExt cx="4519254" cy="6597890"/>
          </a:xfrm>
        </p:grpSpPr>
        <p:sp>
          <p:nvSpPr>
            <p:cNvPr id="27" name="TextBox 27"/>
            <p:cNvSpPr txBox="1"/>
            <p:nvPr/>
          </p:nvSpPr>
          <p:spPr>
            <a:xfrm>
              <a:off x="-2476569" y="458684"/>
              <a:ext cx="4519254" cy="65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60"/>
                </a:lnSpc>
              </a:pPr>
              <a:r>
                <a:rPr lang="en-US" sz="1733" spc="191" dirty="0">
                  <a:solidFill>
                    <a:srgbClr val="FF914D"/>
                  </a:solidFill>
                  <a:latin typeface="Helveticish Bold"/>
                </a:rPr>
                <a:t>2019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1781651" y="1388356"/>
              <a:ext cx="3823676" cy="5668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69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Koulutuskiertue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opiskelijoille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696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Tikkurila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Laurea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HAMK</a:t>
              </a: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Saimia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AMK</a:t>
              </a: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Lapin AMK</a:t>
              </a: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JAMK</a:t>
              </a: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Savonia</a:t>
              </a: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696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>
                <a:lnSpc>
                  <a:spcPts val="169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Syksyllä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LS-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päivien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alaseminaari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102484" y="1978940"/>
            <a:ext cx="1922777" cy="4051764"/>
            <a:chOff x="-4134754" y="69165"/>
            <a:chExt cx="3845553" cy="8103530"/>
          </a:xfrm>
        </p:grpSpPr>
        <p:sp>
          <p:nvSpPr>
            <p:cNvPr id="30" name="TextBox 30"/>
            <p:cNvSpPr txBox="1"/>
            <p:nvPr/>
          </p:nvSpPr>
          <p:spPr>
            <a:xfrm>
              <a:off x="-4134754" y="69165"/>
              <a:ext cx="3613487" cy="65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60"/>
                </a:lnSpc>
              </a:pPr>
              <a:r>
                <a:rPr lang="en-US" sz="1733" spc="191" dirty="0">
                  <a:solidFill>
                    <a:srgbClr val="FF914D"/>
                  </a:solidFill>
                  <a:latin typeface="Helveticish Bold"/>
                </a:rPr>
                <a:t>2020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3902690" y="821963"/>
              <a:ext cx="3613489" cy="73507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936"/>
                </a:lnSpc>
              </a:pP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Lastensuojelun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leiman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poistamiseen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liittyvä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</a:t>
              </a:r>
              <a:r>
                <a:rPr lang="en-US" sz="1600" spc="112" dirty="0" err="1">
                  <a:solidFill>
                    <a:srgbClr val="FFFFFF"/>
                  </a:solidFill>
                  <a:latin typeface="Helveticish"/>
                </a:rPr>
                <a:t>projekti</a:t>
              </a:r>
              <a:r>
                <a:rPr lang="en-US" sz="1600" spc="112" dirty="0">
                  <a:solidFill>
                    <a:srgbClr val="FFFFFF"/>
                  </a:solidFill>
                  <a:latin typeface="Helveticish"/>
                </a:rPr>
                <a:t> STIGMATON</a:t>
              </a:r>
            </a:p>
            <a:p>
              <a:pPr algn="ctr" defTabSz="609630">
                <a:lnSpc>
                  <a:spcPts val="1936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  <a:p>
              <a:pPr algn="ctr" defTabSz="609630"/>
              <a:r>
                <a:rPr lang="en-US" sz="1600" spc="112" dirty="0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NOJA-</a:t>
              </a:r>
              <a:r>
                <a:rPr lang="en-US" sz="1600" spc="112" dirty="0" err="1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yhteistyö</a:t>
              </a:r>
              <a:endParaRPr lang="en-US" sz="1600" dirty="0">
                <a:solidFill>
                  <a:prstClr val="white"/>
                </a:solidFill>
                <a:latin typeface="Helveticish" panose="020B0604020202020204"/>
                <a:cs typeface="Calibri"/>
              </a:endParaRPr>
            </a:p>
            <a:p>
              <a:pPr algn="ctr" defTabSz="609630"/>
              <a:r>
                <a:rPr lang="en-US" sz="1600" spc="112" dirty="0" err="1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Toimipistekiertue</a:t>
              </a:r>
              <a:endParaRPr lang="en-US" sz="1600" dirty="0">
                <a:solidFill>
                  <a:prstClr val="white"/>
                </a:solidFill>
                <a:latin typeface="Helveticish" panose="020B0604020202020204"/>
                <a:cs typeface="Calibri"/>
              </a:endParaRPr>
            </a:p>
            <a:p>
              <a:pPr algn="ctr" defTabSz="609630"/>
              <a:r>
                <a:rPr lang="en-US" sz="1600" spc="112" dirty="0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AMK-</a:t>
              </a:r>
              <a:r>
                <a:rPr lang="en-US" sz="1600" spc="112" dirty="0" err="1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koulutukset</a:t>
              </a:r>
              <a:endParaRPr lang="en-US" sz="1600" spc="112" dirty="0">
                <a:solidFill>
                  <a:prstClr val="white"/>
                </a:solidFill>
                <a:latin typeface="Helveticish" panose="020B0604020202020204"/>
                <a:ea typeface="+mn-lt"/>
                <a:cs typeface="Calibri"/>
              </a:endParaRPr>
            </a:p>
            <a:p>
              <a:pPr algn="ctr" defTabSz="609630"/>
              <a:r>
                <a:rPr lang="en-US" sz="1600" spc="112" dirty="0" err="1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Kv-yhteistyö</a:t>
              </a:r>
              <a:endParaRPr lang="en-US" sz="1600" spc="112" dirty="0">
                <a:solidFill>
                  <a:prstClr val="white"/>
                </a:solidFill>
                <a:latin typeface="Helveticish" panose="020B0604020202020204"/>
                <a:ea typeface="+mn-lt"/>
                <a:cs typeface="Calibri"/>
              </a:endParaRPr>
            </a:p>
            <a:p>
              <a:pPr algn="ctr" defTabSz="609630"/>
              <a:r>
                <a:rPr lang="en-US" sz="1600" spc="112" dirty="0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#AgainstStigma</a:t>
              </a:r>
            </a:p>
            <a:p>
              <a:pPr algn="ctr" defTabSz="609630"/>
              <a:r>
                <a:rPr lang="en-US" sz="1600" spc="112" dirty="0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TikTok</a:t>
              </a:r>
            </a:p>
            <a:p>
              <a:pPr algn="ctr" defTabSz="609630"/>
              <a:r>
                <a:rPr lang="en-US" sz="1600" spc="112" dirty="0" err="1">
                  <a:solidFill>
                    <a:prstClr val="white"/>
                  </a:solidFill>
                  <a:latin typeface="Helveticish" panose="020B0604020202020204"/>
                  <a:ea typeface="+mn-lt"/>
                  <a:cs typeface="Calibri"/>
                </a:rPr>
                <a:t>Perhekeskus-konferenssi</a:t>
              </a:r>
              <a:endParaRPr lang="en-US" sz="1600" dirty="0">
                <a:solidFill>
                  <a:prstClr val="white"/>
                </a:solidFill>
                <a:latin typeface="Helveticish" panose="020B0604020202020204"/>
                <a:cs typeface="Calibri"/>
              </a:endParaRPr>
            </a:p>
            <a:p>
              <a:pPr algn="ctr" defTabSz="609630">
                <a:lnSpc>
                  <a:spcPts val="1936"/>
                </a:lnSpc>
              </a:pPr>
              <a:endParaRPr lang="en-US" sz="1600" spc="112" dirty="0">
                <a:solidFill>
                  <a:srgbClr val="FFFFFF"/>
                </a:solidFill>
                <a:latin typeface="Helveticish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12451" y="6064800"/>
            <a:ext cx="1032322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03"/>
              </a:lnSpc>
            </a:pPr>
            <a:r>
              <a:rPr lang="en-US" sz="1600" spc="113">
                <a:solidFill>
                  <a:srgbClr val="FFFFFF"/>
                </a:solidFill>
                <a:latin typeface="Helveticish"/>
              </a:rPr>
              <a:t>SOS-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Lapsikylän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kehittämistyö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Voima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Vaikuttaa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-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verkosto,Youth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Power,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vierailuja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ja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puheenvuoroja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alan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tapahtumissa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Rohkeasti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lapsen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puolesta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-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mitali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starttiapu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nuorten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kehittäjäryhmille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blogit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SOSCast</a:t>
            </a:r>
            <a:r>
              <a:rPr lang="en-US" sz="1600" spc="113">
                <a:solidFill>
                  <a:srgbClr val="FFFFFF"/>
                </a:solidFill>
                <a:latin typeface="Helveticish"/>
              </a:rPr>
              <a:t>, </a:t>
            </a:r>
            <a:r>
              <a:rPr lang="en-US" sz="1600" spc="113" err="1">
                <a:solidFill>
                  <a:srgbClr val="FFFFFF"/>
                </a:solidFill>
                <a:latin typeface="Helveticish"/>
              </a:rPr>
              <a:t>asiantuntijalausunnot</a:t>
            </a:r>
            <a:endParaRPr lang="en-US" sz="1600" spc="113">
              <a:solidFill>
                <a:srgbClr val="FFFFFF"/>
              </a:solidFill>
              <a:latin typeface="Helveticish"/>
            </a:endParaRPr>
          </a:p>
          <a:p>
            <a:pPr defTabSz="609630">
              <a:lnSpc>
                <a:spcPts val="1803"/>
              </a:lnSpc>
            </a:pPr>
            <a:endParaRPr lang="en-US" sz="1610" spc="113">
              <a:solidFill>
                <a:srgbClr val="FFFFFF"/>
              </a:solidFill>
              <a:latin typeface="Helveticish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8A0177A0-3E5C-4C25-83D2-284EA0001F59}"/>
              </a:ext>
            </a:extLst>
          </p:cNvPr>
          <p:cNvSpPr/>
          <p:nvPr/>
        </p:nvSpPr>
        <p:spPr>
          <a:xfrm rot="10800000">
            <a:off x="11321998" y="1064334"/>
            <a:ext cx="230227" cy="442681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FF914D"/>
          </a:solidFill>
        </p:spPr>
        <p:txBody>
          <a:bodyPr/>
          <a:lstStyle/>
          <a:p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886A1F9-C170-42E8-9B70-F10D209BCF46}"/>
              </a:ext>
            </a:extLst>
          </p:cNvPr>
          <p:cNvSpPr txBox="1"/>
          <p:nvPr/>
        </p:nvSpPr>
        <p:spPr>
          <a:xfrm>
            <a:off x="8967590" y="2389745"/>
            <a:ext cx="1520485" cy="3508653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 defTabSz="609630"/>
            <a:r>
              <a:rPr lang="fi-FI" sz="1600" dirty="0">
                <a:solidFill>
                  <a:prstClr val="white"/>
                </a:solidFill>
                <a:latin typeface="Helveticish" panose="020B0604020202020204" charset="0"/>
                <a:ea typeface="Helveticish" panose="020B0604020202020204" charset="0"/>
                <a:cs typeface="Helveticish" panose="020B0604020202020204" charset="0"/>
              </a:rPr>
              <a:t>Peruskoulu-kiertue</a:t>
            </a:r>
          </a:p>
          <a:p>
            <a:pPr algn="ctr"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algn="ctr" defTabSz="609630"/>
            <a:r>
              <a:rPr lang="fi-FI" sz="1600" dirty="0">
                <a:solidFill>
                  <a:prstClr val="white"/>
                </a:solidFill>
                <a:latin typeface="Helveticish"/>
                <a:ea typeface="Helveticish"/>
                <a:cs typeface="Helveticish"/>
              </a:rPr>
              <a:t>Mitä lastensuojelu on? -video</a:t>
            </a:r>
          </a:p>
          <a:p>
            <a:pPr algn="ctr"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algn="ctr" defTabSz="609630"/>
            <a:r>
              <a:rPr lang="fi-FI" sz="1600" dirty="0">
                <a:solidFill>
                  <a:prstClr val="white"/>
                </a:solidFill>
                <a:latin typeface="Helveticish" panose="020B0604020202020204" charset="0"/>
                <a:ea typeface="Helveticish" panose="020B0604020202020204" charset="0"/>
                <a:cs typeface="Helveticish" panose="020B0604020202020204" charset="0"/>
              </a:rPr>
              <a:t>Auditoinnit</a:t>
            </a:r>
          </a:p>
          <a:p>
            <a:pPr algn="ctr"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algn="ctr" defTabSz="609630"/>
            <a:r>
              <a:rPr lang="fi-FI" sz="1600" dirty="0">
                <a:solidFill>
                  <a:prstClr val="white"/>
                </a:solidFill>
                <a:latin typeface="Helveticish"/>
                <a:ea typeface="Helveticish"/>
                <a:cs typeface="Helveticish"/>
              </a:rPr>
              <a:t>Lakivalmistelun osallisuuspilotti</a:t>
            </a:r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  <a:p>
            <a:pPr defTabSz="609630"/>
            <a:endParaRPr lang="fi-FI" sz="1600" dirty="0">
              <a:solidFill>
                <a:prstClr val="white"/>
              </a:solidFill>
              <a:latin typeface="Helveticish" panose="020B0604020202020204" charset="0"/>
              <a:ea typeface="Helveticish" panose="020B0604020202020204" charset="0"/>
              <a:cs typeface="Helveticish" panose="020B0604020202020204" charset="0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863C2C73-1F3E-4AF5-8D11-CCD2D9027A50}"/>
              </a:ext>
            </a:extLst>
          </p:cNvPr>
          <p:cNvSpPr txBox="1"/>
          <p:nvPr/>
        </p:nvSpPr>
        <p:spPr>
          <a:xfrm>
            <a:off x="9370455" y="1965968"/>
            <a:ext cx="764062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fi-FI" sz="1733" dirty="0">
                <a:solidFill>
                  <a:srgbClr val="F79646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2021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169BDD61-A606-3774-D0DA-1180DE32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" y="73664"/>
            <a:ext cx="4048125" cy="657225"/>
          </a:xfrm>
          <a:prstGeom prst="rect">
            <a:avLst/>
          </a:prstGeom>
        </p:spPr>
      </p:pic>
      <p:sp>
        <p:nvSpPr>
          <p:cNvPr id="16" name="Freeform 13">
            <a:extLst>
              <a:ext uri="{FF2B5EF4-FFF2-40B4-BE49-F238E27FC236}">
                <a16:creationId xmlns:a16="http://schemas.microsoft.com/office/drawing/2014/main" id="{17F1A97C-C064-67B9-B231-A41AE78EC5EE}"/>
              </a:ext>
            </a:extLst>
          </p:cNvPr>
          <p:cNvSpPr/>
          <p:nvPr/>
        </p:nvSpPr>
        <p:spPr>
          <a:xfrm rot="10800000">
            <a:off x="9612177" y="1167615"/>
            <a:ext cx="230227" cy="442681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FF914D"/>
          </a:solidFill>
        </p:spPr>
        <p:txBody>
          <a:bodyPr/>
          <a:lstStyle/>
          <a:p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89C65C6-BC80-384B-C5B4-A41FC39E1C67}"/>
              </a:ext>
            </a:extLst>
          </p:cNvPr>
          <p:cNvSpPr txBox="1"/>
          <p:nvPr/>
        </p:nvSpPr>
        <p:spPr>
          <a:xfrm>
            <a:off x="11055080" y="1690661"/>
            <a:ext cx="764062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fi-FI" sz="1733" dirty="0">
                <a:solidFill>
                  <a:srgbClr val="F79646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2022-2023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BCF7495B-6A73-B4DE-113C-17A69DD77A67}"/>
              </a:ext>
            </a:extLst>
          </p:cNvPr>
          <p:cNvSpPr txBox="1"/>
          <p:nvPr/>
        </p:nvSpPr>
        <p:spPr>
          <a:xfrm>
            <a:off x="10494865" y="2353458"/>
            <a:ext cx="1703925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36"/>
              </a:lnSpc>
            </a:pP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Paikalliset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ryhmät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aloittaneet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5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uutta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ryhmää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TikTok-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menestys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Yhteistyöt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: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Sossut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 ja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oikeusasiamies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Erasmus+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leiri</a:t>
            </a:r>
            <a:r>
              <a:rPr lang="en-US" sz="1400" spc="112" dirty="0">
                <a:solidFill>
                  <a:srgbClr val="FFFFFF"/>
                </a:solidFill>
                <a:latin typeface="Helveticish"/>
              </a:rPr>
              <a:t> </a:t>
            </a: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Göteborg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r>
              <a:rPr lang="en-US" sz="1400" spc="112" dirty="0" err="1">
                <a:solidFill>
                  <a:srgbClr val="FFFFFF"/>
                </a:solidFill>
                <a:latin typeface="Helveticish"/>
              </a:rPr>
              <a:t>Perhehoidon-päivät</a:t>
            </a:r>
            <a:endParaRPr lang="en-US" sz="14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endParaRPr lang="en-US" sz="1600" spc="112" dirty="0">
              <a:solidFill>
                <a:srgbClr val="FFFFFF"/>
              </a:solidFill>
              <a:latin typeface="Helveticish"/>
            </a:endParaRPr>
          </a:p>
          <a:p>
            <a:pPr algn="ctr" defTabSz="609630">
              <a:lnSpc>
                <a:spcPts val="1936"/>
              </a:lnSpc>
            </a:pPr>
            <a:endParaRPr lang="en-US" sz="1600" spc="112" dirty="0">
              <a:solidFill>
                <a:srgbClr val="FFFFFF"/>
              </a:solidFill>
              <a:latin typeface="Helveticish"/>
            </a:endParaRP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30AA4ADC-408A-2E28-5D00-A115A022BE1E}"/>
              </a:ext>
            </a:extLst>
          </p:cNvPr>
          <p:cNvSpPr/>
          <p:nvPr/>
        </p:nvSpPr>
        <p:spPr>
          <a:xfrm>
            <a:off x="10859784" y="935906"/>
            <a:ext cx="1323008" cy="2470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D5610F0-F3F7-4ED0-92FE-F67633C6EFFB}"/>
              </a:ext>
            </a:extLst>
          </p:cNvPr>
          <p:cNvSpPr txBox="1"/>
          <p:nvPr/>
        </p:nvSpPr>
        <p:spPr>
          <a:xfrm>
            <a:off x="965200" y="200089"/>
            <a:ext cx="8382000" cy="738664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defTabSz="609630">
              <a:defRPr/>
            </a:pPr>
            <a:r>
              <a:rPr lang="fi-FI" sz="4400" u="sng" dirty="0">
                <a:solidFill>
                  <a:srgbClr val="F79646"/>
                </a:solidFill>
                <a:latin typeface="Racing Sans One"/>
              </a:rPr>
              <a:t>Turun alueen SOS-kehittäjänuoret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54AD35-44F5-4A8B-A6E9-925B6416E7B2}"/>
              </a:ext>
            </a:extLst>
          </p:cNvPr>
          <p:cNvSpPr txBox="1"/>
          <p:nvPr/>
        </p:nvSpPr>
        <p:spPr>
          <a:xfrm>
            <a:off x="965200" y="1193800"/>
            <a:ext cx="8617857" cy="79809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>
              <a:lnSpc>
                <a:spcPct val="200000"/>
              </a:lnSpc>
              <a:defRPr/>
            </a:pPr>
            <a:r>
              <a:rPr lang="fi-FI" sz="2133" dirty="0">
                <a:solidFill>
                  <a:srgbClr val="F79646"/>
                </a:solidFill>
                <a:latin typeface="Calibri"/>
                <a:cs typeface="Calibri"/>
              </a:rPr>
              <a:t>Ryhmä käynnistynyt 10/2022</a:t>
            </a:r>
            <a:r>
              <a:rPr lang="fi-FI" sz="2133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</a:p>
          <a:p>
            <a:pPr marL="342900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white"/>
                </a:solidFill>
                <a:latin typeface="Calibri"/>
                <a:cs typeface="Calibri"/>
              </a:rPr>
              <a:t>Alueellisessa ryhmässä mukana tällä hetkellä 10 nuorta </a:t>
            </a:r>
          </a:p>
          <a:p>
            <a:pPr defTabSz="609630">
              <a:lnSpc>
                <a:spcPct val="200000"/>
              </a:lnSpc>
              <a:defRPr/>
            </a:pPr>
            <a:r>
              <a:rPr lang="fi-FI" sz="2133" dirty="0">
                <a:solidFill>
                  <a:schemeClr val="accent6"/>
                </a:solidFill>
                <a:latin typeface="Calibri"/>
                <a:cs typeface="Calibri"/>
              </a:rPr>
              <a:t>Vaikuttamistavoitteita ryhmällä: </a:t>
            </a:r>
          </a:p>
          <a:p>
            <a:pPr marL="800100" lvl="1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prstClr val="white"/>
                </a:solidFill>
                <a:latin typeface="Calibri"/>
                <a:cs typeface="Calibri"/>
              </a:rPr>
              <a:t>Lastensuojelutaustaisen nuorten ääni kuuluvaksi nuoria koskevassa päätöksen teossa</a:t>
            </a:r>
          </a:p>
          <a:p>
            <a:pPr marL="800100" lvl="1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prstClr val="white"/>
                </a:solidFill>
                <a:latin typeface="Calibri"/>
                <a:cs typeface="Calibri"/>
              </a:rPr>
              <a:t>Nuorten osallisuuden vahvistaminen lastensuojelupalveluissa ja niiden kehittämisessä</a:t>
            </a:r>
            <a:endParaRPr lang="fi-FI" sz="2133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defTabSz="609630">
              <a:lnSpc>
                <a:spcPct val="200000"/>
              </a:lnSpc>
              <a:defRPr/>
            </a:pPr>
            <a:r>
              <a:rPr lang="fi-FI" sz="2133" dirty="0">
                <a:solidFill>
                  <a:schemeClr val="accent6"/>
                </a:solidFill>
                <a:latin typeface="Calibri"/>
                <a:cs typeface="Calibri"/>
              </a:rPr>
              <a:t>Ajankohtaista syksy 2023- kevät 2024: </a:t>
            </a:r>
          </a:p>
          <a:p>
            <a:pPr marL="342900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FFFFFF"/>
                </a:solidFill>
                <a:latin typeface="Calibri"/>
                <a:cs typeface="Calibri"/>
              </a:rPr>
              <a:t>Yhteistyö </a:t>
            </a:r>
            <a:r>
              <a:rPr lang="fi-FI" dirty="0" err="1">
                <a:solidFill>
                  <a:srgbClr val="FFFFFF"/>
                </a:solidFill>
                <a:latin typeface="Calibri"/>
                <a:cs typeface="Calibri"/>
              </a:rPr>
              <a:t>Autalasta</a:t>
            </a:r>
            <a:r>
              <a:rPr lang="fi-FI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i-FI" dirty="0" err="1">
                <a:solidFill>
                  <a:srgbClr val="FFFFFF"/>
                </a:solidFill>
                <a:latin typeface="Calibri"/>
                <a:cs typeface="Calibri"/>
              </a:rPr>
              <a:t>Veturointi</a:t>
            </a:r>
            <a:r>
              <a:rPr lang="fi-FI" dirty="0">
                <a:solidFill>
                  <a:srgbClr val="FFFFFF"/>
                </a:solidFill>
                <a:latin typeface="Calibri"/>
                <a:cs typeface="Calibri"/>
              </a:rPr>
              <a:t> –toiminnan kanssa </a:t>
            </a:r>
          </a:p>
          <a:p>
            <a:pPr marL="800100" lvl="1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FFFFFF"/>
                </a:solidFill>
                <a:latin typeface="Calibri"/>
                <a:cs typeface="Calibri"/>
              </a:rPr>
              <a:t>Näyttely nuorten tarinoista</a:t>
            </a:r>
          </a:p>
          <a:p>
            <a:pPr marL="800100" lvl="1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FFFFFF"/>
                </a:solidFill>
                <a:latin typeface="Calibri"/>
                <a:cs typeface="Calibri"/>
              </a:rPr>
              <a:t>Care Day – tapahtuma 2024</a:t>
            </a:r>
          </a:p>
          <a:p>
            <a:pPr defTabSz="609630">
              <a:lnSpc>
                <a:spcPct val="200000"/>
              </a:lnSpc>
              <a:defRPr/>
            </a:pPr>
            <a:endParaRPr lang="fi-FI" sz="2133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800100" lvl="1" indent="-342900" defTabSz="60963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prstClr val="white"/>
              </a:solidFill>
              <a:latin typeface="Calibri"/>
              <a:cs typeface="Calibri"/>
            </a:endParaRPr>
          </a:p>
          <a:p>
            <a:pPr lvl="1" defTabSz="609630">
              <a:lnSpc>
                <a:spcPct val="200000"/>
              </a:lnSpc>
              <a:defRPr/>
            </a:pPr>
            <a:endParaRPr lang="fi-FI" sz="2000" dirty="0">
              <a:solidFill>
                <a:prstClr val="white"/>
              </a:solidFill>
              <a:latin typeface="Calibri"/>
              <a:cs typeface="Calibri"/>
            </a:endParaRPr>
          </a:p>
          <a:p>
            <a:pPr defTabSz="609630">
              <a:lnSpc>
                <a:spcPct val="200000"/>
              </a:lnSpc>
              <a:defRPr/>
            </a:pPr>
            <a:endParaRPr lang="fi-FI" sz="2133" dirty="0">
              <a:solidFill>
                <a:prstClr val="white"/>
              </a:solidFill>
              <a:latin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defRPr/>
            </a:pPr>
            <a:endParaRPr lang="fi-FI" sz="933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D5610F0-F3F7-4ED0-92FE-F67633C6EFFB}"/>
              </a:ext>
            </a:extLst>
          </p:cNvPr>
          <p:cNvSpPr txBox="1"/>
          <p:nvPr/>
        </p:nvSpPr>
        <p:spPr>
          <a:xfrm>
            <a:off x="965200" y="177229"/>
            <a:ext cx="8382000" cy="738664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defTabSz="609630">
              <a:defRPr/>
            </a:pPr>
            <a:r>
              <a:rPr lang="fi-FI" sz="4400" u="sng">
                <a:solidFill>
                  <a:srgbClr val="F79646"/>
                </a:solidFill>
                <a:latin typeface="Racing Sans One"/>
              </a:rPr>
              <a:t>Vaikuttamistyö somessa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54AD35-44F5-4A8B-A6E9-925B6416E7B2}"/>
              </a:ext>
            </a:extLst>
          </p:cNvPr>
          <p:cNvSpPr txBox="1"/>
          <p:nvPr/>
        </p:nvSpPr>
        <p:spPr>
          <a:xfrm>
            <a:off x="965200" y="1193800"/>
            <a:ext cx="8617857" cy="41438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>
              <a:lnSpc>
                <a:spcPct val="200000"/>
              </a:lnSpc>
              <a:defRPr/>
            </a:pPr>
            <a:r>
              <a:rPr lang="fi-FI" sz="2133" err="1">
                <a:solidFill>
                  <a:srgbClr val="F79646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Tiktok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  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soskehittajanuoret</a:t>
            </a:r>
            <a:endParaRPr lang="fi-FI" sz="2133">
              <a:solidFill>
                <a:prstClr val="white"/>
              </a:solidFill>
              <a:latin typeface="Calibri"/>
              <a:cs typeface="Calibri"/>
            </a:endParaRPr>
          </a:p>
          <a:p>
            <a:pPr defTabSz="609630">
              <a:lnSpc>
                <a:spcPct val="200000"/>
              </a:lnSpc>
              <a:defRPr/>
            </a:pPr>
            <a:r>
              <a:rPr lang="fi-FI" sz="2133">
                <a:solidFill>
                  <a:srgbClr val="F79646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fi-FI" sz="2133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soskehittajanuoret</a:t>
            </a:r>
            <a:endParaRPr lang="fi-FI" sz="2133">
              <a:solidFill>
                <a:prstClr val="white"/>
              </a:solidFill>
              <a:latin typeface="Calibri"/>
              <a:cs typeface="Calibri"/>
            </a:endParaRPr>
          </a:p>
          <a:p>
            <a:pPr defTabSz="609630">
              <a:lnSpc>
                <a:spcPct val="200000"/>
              </a:lnSpc>
              <a:defRPr/>
            </a:pPr>
            <a:r>
              <a:rPr lang="fi-FI" sz="2133">
                <a:solidFill>
                  <a:srgbClr val="F79646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Stigmaton video 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YouTube, SOS-Lapsikylä, Stigmaton</a:t>
            </a:r>
          </a:p>
          <a:p>
            <a:pPr defTabSz="609630">
              <a:lnSpc>
                <a:spcPct val="200000"/>
              </a:lnSpc>
              <a:defRPr/>
            </a:pPr>
            <a:r>
              <a:rPr lang="fi-FI" sz="2133">
                <a:solidFill>
                  <a:srgbClr val="F79646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Nettisivut</a:t>
            </a:r>
            <a:r>
              <a:rPr lang="fi-FI" sz="2133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 sos-lapsikyla.fi/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sos-kehittajanuoret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/</a:t>
            </a:r>
          </a:p>
          <a:p>
            <a:pPr defTabSz="609630">
              <a:lnSpc>
                <a:spcPct val="200000"/>
              </a:lnSpc>
              <a:defRPr/>
            </a:pPr>
            <a:r>
              <a:rPr lang="fi-FI" sz="2133">
                <a:solidFill>
                  <a:srgbClr val="F79646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Blogit 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sos-lapsikyla.fi/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blog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/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author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/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sos-kehittajanuoret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/</a:t>
            </a:r>
          </a:p>
          <a:p>
            <a:pPr defTabSz="609630">
              <a:lnSpc>
                <a:spcPct val="200000"/>
              </a:lnSpc>
              <a:defRPr/>
            </a:pPr>
            <a:r>
              <a:rPr lang="fi-FI" sz="2133" err="1">
                <a:solidFill>
                  <a:srgbClr val="F79646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SOScast</a:t>
            </a:r>
            <a:r>
              <a:rPr lang="fi-FI" sz="2133">
                <a:solidFill>
                  <a:srgbClr val="F79646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2133">
                <a:solidFill>
                  <a:prstClr val="white"/>
                </a:solidFill>
                <a:latin typeface="Calibri"/>
                <a:cs typeface="Calibri"/>
              </a:rPr>
              <a:t>sos-lapsikyla.fi/</a:t>
            </a:r>
            <a:r>
              <a:rPr lang="fi-FI" sz="2133" err="1">
                <a:solidFill>
                  <a:prstClr val="white"/>
                </a:solidFill>
                <a:latin typeface="Calibri"/>
                <a:cs typeface="Calibri"/>
              </a:rPr>
              <a:t>soscast</a:t>
            </a:r>
            <a:endParaRPr lang="fi-FI" sz="2133">
              <a:solidFill>
                <a:prstClr val="white"/>
              </a:solidFill>
              <a:latin typeface="Calibri"/>
              <a:cs typeface="Calibri"/>
            </a:endParaRPr>
          </a:p>
          <a:p>
            <a:pPr defTabSz="609630">
              <a:defRPr/>
            </a:pPr>
            <a:endParaRPr lang="fi-FI" sz="933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D6151D-0D57-09DA-7195-0D1EEB49F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48" y="260350"/>
            <a:ext cx="72675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E65E48D-7F37-E7AF-A62E-AAD55EDA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45" y="2606300"/>
            <a:ext cx="4936998" cy="1247516"/>
          </a:xfrm>
        </p:spPr>
        <p:txBody>
          <a:bodyPr anchor="t">
            <a:normAutofit/>
          </a:bodyPr>
          <a:lstStyle/>
          <a:p>
            <a:r>
              <a:rPr lang="fi-FI" sz="5000"/>
              <a:t>Kysymyksiä ja vastauksia</a:t>
            </a: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2CD7185A-9BD1-252C-5AE3-C69589C2C7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35719" b="1"/>
          <a:stretch/>
        </p:blipFill>
        <p:spPr>
          <a:xfrm>
            <a:off x="6007221" y="10"/>
            <a:ext cx="6183616" cy="6118320"/>
          </a:xfrm>
          <a:noFill/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013367-6F4C-3E9D-17D7-FFF98772E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SOS-Kehittäjänuoret AMK-koulutus</a:t>
            </a:r>
            <a:endParaRPr lang="nl-NL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3CFF99-9E81-90C7-EFF6-D8E90C4E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8CA8F0-5E95-4DD2-B2F1-3E438A30869D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33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02329"/>
      </p:ext>
    </p:extLst>
  </p:cSld>
  <p:clrMapOvr>
    <a:masterClrMapping/>
  </p:clrMapOvr>
</p:sld>
</file>

<file path=ppt/theme/theme1.xml><?xml version="1.0" encoding="utf-8"?>
<a:theme xmlns:a="http://schemas.openxmlformats.org/drawingml/2006/main" name="SOS_Childres_Villages_International ">
  <a:themeElements>
    <a:clrScheme name="Mukautettu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74361"/>
      </a:accent1>
      <a:accent2>
        <a:srgbClr val="009EE0"/>
      </a:accent2>
      <a:accent3>
        <a:srgbClr val="76B856"/>
      </a:accent3>
      <a:accent4>
        <a:srgbClr val="E74361"/>
      </a:accent4>
      <a:accent5>
        <a:srgbClr val="00B1E6"/>
      </a:accent5>
      <a:accent6>
        <a:srgbClr val="5CC5ED"/>
      </a:accent6>
      <a:hlink>
        <a:srgbClr val="5F5F5F"/>
      </a:hlink>
      <a:folHlink>
        <a:srgbClr val="919191"/>
      </a:folHlink>
    </a:clrScheme>
    <a:fontScheme name="SOS Childrens Vill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Lapsikylän brändipohja 2021 syyskuu2" id="{42154D67-93F4-4978-8292-62A44E1EA1C4}" vid="{F7FA3B1D-90D5-4B66-BF8F-0AF2F8666C31}"/>
    </a:ext>
  </a:extLst>
</a:theme>
</file>

<file path=ppt/theme/theme2.xml><?xml version="1.0" encoding="utf-8"?>
<a:theme xmlns:a="http://schemas.openxmlformats.org/drawingml/2006/main" name="Toolk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-Lapsikylän brändipohja 2021 syyskuu2" id="{42154D67-93F4-4978-8292-62A44E1EA1C4}" vid="{555D6A07-BB8B-441F-BBC6-654D02CD63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98e3fa-f5f5-46f2-829c-fc9e48c8ef28" xsi:nil="true"/>
    <lcf76f155ced4ddcb4097134ff3c332f xmlns="59d27107-1fdf-4765-ad98-dcaa55a9c98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D8C6F170B60E340873005936365FB4B" ma:contentTypeVersion="15" ma:contentTypeDescription="Luo uusi asiakirja." ma:contentTypeScope="" ma:versionID="d869744afb8ddc56ce72a0d5f89ef590">
  <xsd:schema xmlns:xsd="http://www.w3.org/2001/XMLSchema" xmlns:xs="http://www.w3.org/2001/XMLSchema" xmlns:p="http://schemas.microsoft.com/office/2006/metadata/properties" xmlns:ns2="59d27107-1fdf-4765-ad98-dcaa55a9c989" xmlns:ns3="2198e3fa-f5f5-46f2-829c-fc9e48c8ef28" targetNamespace="http://schemas.microsoft.com/office/2006/metadata/properties" ma:root="true" ma:fieldsID="15e457aa6c2082590c24f46c15db48b9" ns2:_="" ns3:_="">
    <xsd:import namespace="59d27107-1fdf-4765-ad98-dcaa55a9c989"/>
    <xsd:import namespace="2198e3fa-f5f5-46f2-829c-fc9e48c8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27107-1fdf-4765-ad98-dcaa55a9c9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7cc0fa14-7a79-4dcf-af0d-94ff0131e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8e3fa-f5f5-46f2-829c-fc9e48c8e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a97df77-2458-4692-be54-01e1cc08a150}" ma:internalName="TaxCatchAll" ma:showField="CatchAllData" ma:web="2198e3fa-f5f5-46f2-829c-fc9e48c8ef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A529CE-BEAB-41B5-8466-EC38C5FD8A76}">
  <ds:schemaRefs>
    <ds:schemaRef ds:uri="http://www.w3.org/XML/1998/namespace"/>
    <ds:schemaRef ds:uri="http://schemas.microsoft.com/office/infopath/2007/PartnerControls"/>
    <ds:schemaRef ds:uri="2198e3fa-f5f5-46f2-829c-fc9e48c8ef28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59d27107-1fdf-4765-ad98-dcaa55a9c989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CA69655-643E-4D31-B407-E3B892627213}">
  <ds:schemaRefs>
    <ds:schemaRef ds:uri="2198e3fa-f5f5-46f2-829c-fc9e48c8ef28"/>
    <ds:schemaRef ds:uri="59d27107-1fdf-4765-ad98-dcaa55a9c9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640ADA-38FD-4436-A961-0BB7F6114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SOS-Lapsikylän brändipohja 9-2021</Template>
  <TotalTime>6005</TotalTime>
  <Words>292</Words>
  <Application>Microsoft Office PowerPoint</Application>
  <PresentationFormat>Laajakuva</PresentationFormat>
  <Paragraphs>96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Helveticish</vt:lpstr>
      <vt:lpstr>Helveticish Bold</vt:lpstr>
      <vt:lpstr>Racing Sans One</vt:lpstr>
      <vt:lpstr>SOS_Childres_Villages_International </vt:lpstr>
      <vt:lpstr>Toolkit</vt:lpstr>
      <vt:lpstr>Office Theme</vt:lpstr>
      <vt:lpstr>STIGMATON</vt:lpstr>
      <vt:lpstr>PowerPoint-esitys</vt:lpstr>
      <vt:lpstr>PowerPoint-esitys</vt:lpstr>
      <vt:lpstr>PowerPoint-esitys</vt:lpstr>
      <vt:lpstr>PowerPoint-esitys</vt:lpstr>
      <vt:lpstr>PowerPoint-esitys</vt:lpstr>
      <vt:lpstr>Kysymyksiä ja vastauksia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SOS-Kehittäjänuoret</dc:title>
  <dc:creator>Kaarina Ronkainen</dc:creator>
  <cp:lastModifiedBy>Piia Halla</cp:lastModifiedBy>
  <cp:revision>7</cp:revision>
  <dcterms:created xsi:type="dcterms:W3CDTF">2022-01-14T12:20:03Z</dcterms:created>
  <dcterms:modified xsi:type="dcterms:W3CDTF">2023-09-18T11:52:07Z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0x010100CD8C6F170B60E340873005936365FB4B</vt:lpwstr>
  </property>
  <property fmtid="{D5CDD505-2E9C-101B-9397-08002B2CF9AE}" pid="3" name="MediaServiceImageTags">
    <vt:lpwstr/>
  </property>
</Properties>
</file>