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  <p:sldMasterId id="2147483678" r:id="rId6"/>
    <p:sldMasterId id="2147483706" r:id="rId7"/>
    <p:sldMasterId id="2147483719" r:id="rId8"/>
    <p:sldMasterId id="2147483732" r:id="rId9"/>
    <p:sldMasterId id="2147483745" r:id="rId10"/>
    <p:sldMasterId id="2147483753" r:id="rId11"/>
    <p:sldMasterId id="2147483765" r:id="rId12"/>
    <p:sldMasterId id="2147483777" r:id="rId13"/>
    <p:sldMasterId id="2147483786" r:id="rId14"/>
    <p:sldMasterId id="2147483796" r:id="rId15"/>
  </p:sldMasterIdLst>
  <p:notesMasterIdLst>
    <p:notesMasterId r:id="rId19"/>
  </p:notesMasterIdLst>
  <p:sldIdLst>
    <p:sldId id="327" r:id="rId16"/>
    <p:sldId id="318" r:id="rId17"/>
    <p:sldId id="324" r:id="rId18"/>
  </p:sldIdLst>
  <p:sldSz cx="12192000" cy="6858000"/>
  <p:notesSz cx="6724650" cy="97742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D2056-903D-4728-9198-2F224FF813F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7053B1D-ACC9-4CB6-83D0-96361BC2DFAF}">
      <dgm:prSet phldrT="[Teksti]" custT="1"/>
      <dgm:spPr/>
      <dgm:t>
        <a:bodyPr/>
        <a:lstStyle/>
        <a:p>
          <a:r>
            <a:rPr lang="fi-FI" sz="1300" dirty="0" smtClean="0"/>
            <a:t>Liikuntapaikkaosasto</a:t>
          </a:r>
        </a:p>
        <a:p>
          <a:r>
            <a:rPr lang="fi-FI" sz="1300" dirty="0" smtClean="0"/>
            <a:t>Osastopäällikkö</a:t>
          </a:r>
        </a:p>
        <a:p>
          <a:r>
            <a:rPr lang="fi-FI" sz="1300" dirty="0" smtClean="0"/>
            <a:t>+ (77 henkilöä)</a:t>
          </a:r>
          <a:endParaRPr lang="fi-FI" sz="1300" dirty="0"/>
        </a:p>
      </dgm:t>
    </dgm:pt>
    <dgm:pt modelId="{027CB645-7EDC-4085-B119-1E72B5B4C2A3}" type="parTrans" cxnId="{F3D01C61-14AB-45A6-9FD9-2445E93C60F1}">
      <dgm:prSet/>
      <dgm:spPr/>
      <dgm:t>
        <a:bodyPr/>
        <a:lstStyle/>
        <a:p>
          <a:endParaRPr lang="fi-FI"/>
        </a:p>
      </dgm:t>
    </dgm:pt>
    <dgm:pt modelId="{E399E3D8-471A-419D-8879-57E65E49DB9C}" type="sibTrans" cxnId="{F3D01C61-14AB-45A6-9FD9-2445E93C60F1}">
      <dgm:prSet/>
      <dgm:spPr/>
      <dgm:t>
        <a:bodyPr/>
        <a:lstStyle/>
        <a:p>
          <a:endParaRPr lang="fi-FI"/>
        </a:p>
      </dgm:t>
    </dgm:pt>
    <dgm:pt modelId="{4F7CE688-1345-44D1-91DD-C5325AD77B36}">
      <dgm:prSet phldrT="[Teksti]" custT="1"/>
      <dgm:spPr/>
      <dgm:t>
        <a:bodyPr/>
        <a:lstStyle/>
        <a:p>
          <a:endParaRPr lang="fi-FI" sz="800" dirty="0" smtClean="0"/>
        </a:p>
        <a:p>
          <a:r>
            <a:rPr lang="fi-FI" sz="800" dirty="0" smtClean="0"/>
            <a:t>Asiakaspalveluesimies</a:t>
          </a:r>
        </a:p>
        <a:p>
          <a:r>
            <a:rPr lang="fi-FI" sz="800" dirty="0" smtClean="0"/>
            <a:t>Asiakaspalvelusihteeri ja vuorovaraussihteeri</a:t>
          </a:r>
        </a:p>
        <a:p>
          <a:r>
            <a:rPr lang="fi-FI" sz="800" dirty="0" smtClean="0"/>
            <a:t>Asiakaspalvelu ja vuorovaraus</a:t>
          </a:r>
        </a:p>
        <a:p>
          <a:endParaRPr lang="fi-FI" sz="600" dirty="0"/>
        </a:p>
      </dgm:t>
    </dgm:pt>
    <dgm:pt modelId="{B22810B4-12FC-4DBC-A90E-0EE2C68C3DF7}" type="parTrans" cxnId="{0EFFD644-BF45-472F-B475-0B597FFEB626}">
      <dgm:prSet/>
      <dgm:spPr/>
      <dgm:t>
        <a:bodyPr/>
        <a:lstStyle/>
        <a:p>
          <a:endParaRPr lang="fi-FI"/>
        </a:p>
      </dgm:t>
    </dgm:pt>
    <dgm:pt modelId="{725FA33B-8445-4C0E-B8BF-844CC6CC869F}" type="sibTrans" cxnId="{0EFFD644-BF45-472F-B475-0B597FFEB626}">
      <dgm:prSet/>
      <dgm:spPr/>
      <dgm:t>
        <a:bodyPr/>
        <a:lstStyle/>
        <a:p>
          <a:endParaRPr lang="fi-FI"/>
        </a:p>
      </dgm:t>
    </dgm:pt>
    <dgm:pt modelId="{D63A50ED-A747-4EEF-A3C6-773C500CA92F}">
      <dgm:prSet phldrT="[Teksti]" custT="1"/>
      <dgm:spPr/>
      <dgm:t>
        <a:bodyPr/>
        <a:lstStyle/>
        <a:p>
          <a:endParaRPr lang="fi-FI" sz="800" dirty="0" smtClean="0"/>
        </a:p>
        <a:p>
          <a:r>
            <a:rPr lang="fi-FI" sz="800" dirty="0" smtClean="0"/>
            <a:t>Erityisasiantuntija</a:t>
          </a:r>
        </a:p>
        <a:p>
          <a:r>
            <a:rPr lang="fi-FI" sz="800" dirty="0" smtClean="0"/>
            <a:t>Olosuhdeavustaminen, vuorojakoprosessituki </a:t>
          </a:r>
          <a:r>
            <a:rPr lang="fi-FI" sz="800" b="1" dirty="0" smtClean="0"/>
            <a:t>Suunnittelu ja kehittämistiimin vetovastuu ja vuosijohtamisen tuki</a:t>
          </a:r>
        </a:p>
        <a:p>
          <a:r>
            <a:rPr lang="fi-FI" sz="800" dirty="0" smtClean="0"/>
            <a:t>Liikuntasuunnittelijat 2 hlöä</a:t>
          </a:r>
        </a:p>
        <a:p>
          <a:r>
            <a:rPr lang="fi-FI" sz="800" dirty="0" smtClean="0"/>
            <a:t>Liikuntasuunnittelu</a:t>
          </a:r>
        </a:p>
        <a:p>
          <a:endParaRPr lang="fi-FI" sz="800" dirty="0"/>
        </a:p>
      </dgm:t>
    </dgm:pt>
    <dgm:pt modelId="{5D4AC2B7-99AD-4254-850E-594E3B369AD9}" type="parTrans" cxnId="{409541A7-0A44-4A7D-B1B7-081C4909EC9A}">
      <dgm:prSet/>
      <dgm:spPr/>
      <dgm:t>
        <a:bodyPr/>
        <a:lstStyle/>
        <a:p>
          <a:endParaRPr lang="fi-FI"/>
        </a:p>
      </dgm:t>
    </dgm:pt>
    <dgm:pt modelId="{D4ED8087-A3D8-4059-927C-8707589A16D1}" type="sibTrans" cxnId="{409541A7-0A44-4A7D-B1B7-081C4909EC9A}">
      <dgm:prSet/>
      <dgm:spPr/>
      <dgm:t>
        <a:bodyPr/>
        <a:lstStyle/>
        <a:p>
          <a:endParaRPr lang="fi-FI"/>
        </a:p>
      </dgm:t>
    </dgm:pt>
    <dgm:pt modelId="{EB15656A-06B4-49B6-AD62-05A539037332}">
      <dgm:prSet custT="1"/>
      <dgm:spPr/>
      <dgm:t>
        <a:bodyPr/>
        <a:lstStyle/>
        <a:p>
          <a:r>
            <a:rPr lang="fi-FI" sz="800" dirty="0" smtClean="0"/>
            <a:t>Uimalaitosten päällikkö +  </a:t>
          </a:r>
          <a:r>
            <a:rPr lang="fi-FI" sz="800" dirty="0" err="1" smtClean="0"/>
            <a:t>aspa</a:t>
          </a:r>
          <a:r>
            <a:rPr lang="fi-FI" sz="800" dirty="0" smtClean="0"/>
            <a:t>, valvonta, ohjaus, laitosmiehet  23 hlöä</a:t>
          </a:r>
        </a:p>
        <a:p>
          <a:r>
            <a:rPr lang="fi-FI" sz="800" dirty="0" smtClean="0"/>
            <a:t>Uimalaitokset</a:t>
          </a:r>
          <a:endParaRPr lang="fi-FI" sz="800" dirty="0"/>
        </a:p>
      </dgm:t>
    </dgm:pt>
    <dgm:pt modelId="{05D04E49-7A67-48FC-8B8D-63658CAB548C}" type="parTrans" cxnId="{7C49D90A-6454-40D0-9D28-98FCEF698DF2}">
      <dgm:prSet/>
      <dgm:spPr/>
      <dgm:t>
        <a:bodyPr/>
        <a:lstStyle/>
        <a:p>
          <a:endParaRPr lang="fi-FI"/>
        </a:p>
      </dgm:t>
    </dgm:pt>
    <dgm:pt modelId="{F834B60E-3BFC-47DE-A86D-894778131C26}" type="sibTrans" cxnId="{7C49D90A-6454-40D0-9D28-98FCEF698DF2}">
      <dgm:prSet/>
      <dgm:spPr/>
      <dgm:t>
        <a:bodyPr/>
        <a:lstStyle/>
        <a:p>
          <a:endParaRPr lang="fi-FI"/>
        </a:p>
      </dgm:t>
    </dgm:pt>
    <dgm:pt modelId="{C9CD82E7-6D54-45CD-8C96-41C7D7763BFF}">
      <dgm:prSet custT="1"/>
      <dgm:spPr/>
      <dgm:t>
        <a:bodyPr/>
        <a:lstStyle/>
        <a:p>
          <a:r>
            <a:rPr lang="fi-FI" sz="800" dirty="0" smtClean="0"/>
            <a:t>Työnjohtaja + Liikuntapaikkatyöntekijät 8 hlöä</a:t>
          </a:r>
        </a:p>
        <a:p>
          <a:r>
            <a:rPr lang="fi-FI" sz="800" dirty="0" smtClean="0"/>
            <a:t>Liikunta- ja </a:t>
          </a:r>
          <a:r>
            <a:rPr lang="fi-FI" sz="800" dirty="0" err="1" smtClean="0"/>
            <a:t>palloiluluhallit</a:t>
          </a:r>
          <a:r>
            <a:rPr lang="fi-FI" sz="800" dirty="0" smtClean="0"/>
            <a:t> , sekä -salit</a:t>
          </a:r>
        </a:p>
      </dgm:t>
    </dgm:pt>
    <dgm:pt modelId="{4D1E2AF4-4190-4CA6-9053-C80E7F44DAD6}" type="parTrans" cxnId="{5D702CE4-C545-49E5-82B3-09284271B579}">
      <dgm:prSet/>
      <dgm:spPr/>
      <dgm:t>
        <a:bodyPr/>
        <a:lstStyle/>
        <a:p>
          <a:endParaRPr lang="fi-FI"/>
        </a:p>
      </dgm:t>
    </dgm:pt>
    <dgm:pt modelId="{64561781-69C5-4F75-B339-173920533DAA}" type="sibTrans" cxnId="{5D702CE4-C545-49E5-82B3-09284271B579}">
      <dgm:prSet/>
      <dgm:spPr/>
      <dgm:t>
        <a:bodyPr/>
        <a:lstStyle/>
        <a:p>
          <a:endParaRPr lang="fi-FI"/>
        </a:p>
      </dgm:t>
    </dgm:pt>
    <dgm:pt modelId="{79092FEB-7DAB-4C59-B979-5BD708C224E8}">
      <dgm:prSet custT="1"/>
      <dgm:spPr/>
      <dgm:t>
        <a:bodyPr/>
        <a:lstStyle/>
        <a:p>
          <a:r>
            <a:rPr lang="fi-FI" sz="800" dirty="0" smtClean="0"/>
            <a:t>Työnjohtaja</a:t>
          </a:r>
        </a:p>
        <a:p>
          <a:r>
            <a:rPr lang="fi-FI" sz="800" dirty="0" smtClean="0"/>
            <a:t>Ulkoliikuntapaikat, uimarannat,</a:t>
          </a:r>
        </a:p>
        <a:p>
          <a:r>
            <a:rPr lang="fi-FI" sz="800" dirty="0" smtClean="0"/>
            <a:t> soutu- ja melontakeskus, laskettelurinne</a:t>
          </a:r>
        </a:p>
      </dgm:t>
    </dgm:pt>
    <dgm:pt modelId="{35054E43-F807-4A32-9216-45C1E9122210}" type="parTrans" cxnId="{768766AD-56DB-4B6D-B34B-F766293C9B9A}">
      <dgm:prSet/>
      <dgm:spPr/>
      <dgm:t>
        <a:bodyPr/>
        <a:lstStyle/>
        <a:p>
          <a:endParaRPr lang="fi-FI"/>
        </a:p>
      </dgm:t>
    </dgm:pt>
    <dgm:pt modelId="{352E8713-B396-445B-A4C9-6C8A9FB754AB}" type="sibTrans" cxnId="{768766AD-56DB-4B6D-B34B-F766293C9B9A}">
      <dgm:prSet/>
      <dgm:spPr/>
      <dgm:t>
        <a:bodyPr/>
        <a:lstStyle/>
        <a:p>
          <a:endParaRPr lang="fi-FI"/>
        </a:p>
      </dgm:t>
    </dgm:pt>
    <dgm:pt modelId="{3754B7FE-F6A6-4648-A73E-52F27D11A4AE}">
      <dgm:prSet custT="1"/>
      <dgm:spPr/>
      <dgm:t>
        <a:bodyPr/>
        <a:lstStyle/>
        <a:p>
          <a:r>
            <a:rPr lang="fi-FI" sz="800" dirty="0" smtClean="0"/>
            <a:t>Työnjohtaja + 12 hlöä</a:t>
          </a:r>
        </a:p>
        <a:p>
          <a:r>
            <a:rPr lang="fi-FI" sz="800" dirty="0" smtClean="0"/>
            <a:t>Kupittaa, Urheilupuisto ja Parkki</a:t>
          </a:r>
        </a:p>
      </dgm:t>
    </dgm:pt>
    <dgm:pt modelId="{DB53400B-4637-42A1-B1CC-B2A996C43CE0}" type="parTrans" cxnId="{8EBCC9B9-A417-426E-802D-BCD9FC30BBA6}">
      <dgm:prSet/>
      <dgm:spPr/>
      <dgm:t>
        <a:bodyPr/>
        <a:lstStyle/>
        <a:p>
          <a:endParaRPr lang="fi-FI"/>
        </a:p>
      </dgm:t>
    </dgm:pt>
    <dgm:pt modelId="{ABB47CE1-AD17-4BC7-8D15-6B3D25D3CAA9}" type="sibTrans" cxnId="{8EBCC9B9-A417-426E-802D-BCD9FC30BBA6}">
      <dgm:prSet/>
      <dgm:spPr/>
      <dgm:t>
        <a:bodyPr/>
        <a:lstStyle/>
        <a:p>
          <a:endParaRPr lang="fi-FI"/>
        </a:p>
      </dgm:t>
    </dgm:pt>
    <dgm:pt modelId="{A43F05AA-1424-4612-8D7E-09C7D511CF84}">
      <dgm:prSet custT="1"/>
      <dgm:spPr/>
      <dgm:t>
        <a:bodyPr/>
        <a:lstStyle/>
        <a:p>
          <a:endParaRPr lang="fi-FI" sz="800" dirty="0" smtClean="0"/>
        </a:p>
        <a:p>
          <a:r>
            <a:rPr lang="fi-FI" sz="800" dirty="0" smtClean="0"/>
            <a:t>Työnjohtaja 11 + hlöä</a:t>
          </a:r>
        </a:p>
        <a:p>
          <a:r>
            <a:rPr lang="fi-FI" sz="800" dirty="0" smtClean="0"/>
            <a:t>Jäähallit ja jalkapallohalli</a:t>
          </a:r>
        </a:p>
        <a:p>
          <a:endParaRPr lang="fi-FI" sz="500" dirty="0"/>
        </a:p>
      </dgm:t>
    </dgm:pt>
    <dgm:pt modelId="{66343C52-A4A4-4B49-BCC1-CF16A3578C27}" type="parTrans" cxnId="{DD9CA5D9-AFD3-4615-A722-FCE65038EE6C}">
      <dgm:prSet/>
      <dgm:spPr/>
      <dgm:t>
        <a:bodyPr/>
        <a:lstStyle/>
        <a:p>
          <a:endParaRPr lang="fi-FI"/>
        </a:p>
      </dgm:t>
    </dgm:pt>
    <dgm:pt modelId="{4A585B98-0C7E-4686-B15A-069AE62AED25}" type="sibTrans" cxnId="{DD9CA5D9-AFD3-4615-A722-FCE65038EE6C}">
      <dgm:prSet/>
      <dgm:spPr/>
      <dgm:t>
        <a:bodyPr/>
        <a:lstStyle/>
        <a:p>
          <a:endParaRPr lang="fi-FI"/>
        </a:p>
      </dgm:t>
    </dgm:pt>
    <dgm:pt modelId="{1B25CEB9-368F-42F2-84B2-42161DEA704C}">
      <dgm:prSet custT="1"/>
      <dgm:spPr/>
      <dgm:t>
        <a:bodyPr/>
        <a:lstStyle/>
        <a:p>
          <a:r>
            <a:rPr lang="fi-FI" sz="800" dirty="0" smtClean="0"/>
            <a:t>Työnjohtaja + 13 hlöä </a:t>
          </a:r>
        </a:p>
        <a:p>
          <a:r>
            <a:rPr lang="fi-FI" sz="800" dirty="0" smtClean="0"/>
            <a:t>Kunnossapito, </a:t>
          </a:r>
          <a:r>
            <a:rPr lang="fi-FI" sz="800" dirty="0" err="1" smtClean="0"/>
            <a:t>ulkoilureitiistö</a:t>
          </a:r>
          <a:r>
            <a:rPr lang="fi-FI" sz="800" dirty="0" smtClean="0"/>
            <a:t> (ladut ja kuntopolut</a:t>
          </a:r>
          <a:r>
            <a:rPr lang="fi-FI" sz="700" dirty="0" smtClean="0"/>
            <a:t>)</a:t>
          </a:r>
        </a:p>
      </dgm:t>
    </dgm:pt>
    <dgm:pt modelId="{04F78682-D542-47AC-BEF2-C620A57E7FE6}" type="parTrans" cxnId="{17AA139A-78F9-4C39-90E3-95E4E8E4FCD3}">
      <dgm:prSet/>
      <dgm:spPr/>
      <dgm:t>
        <a:bodyPr/>
        <a:lstStyle/>
        <a:p>
          <a:endParaRPr lang="fi-FI"/>
        </a:p>
      </dgm:t>
    </dgm:pt>
    <dgm:pt modelId="{FD2372A6-0C89-4699-BD5F-1BF3CB49E4A0}" type="sibTrans" cxnId="{17AA139A-78F9-4C39-90E3-95E4E8E4FCD3}">
      <dgm:prSet/>
      <dgm:spPr/>
      <dgm:t>
        <a:bodyPr/>
        <a:lstStyle/>
        <a:p>
          <a:endParaRPr lang="fi-FI"/>
        </a:p>
      </dgm:t>
    </dgm:pt>
    <dgm:pt modelId="{620D9BC8-E052-454A-BA2C-9F969E583C69}" type="pres">
      <dgm:prSet presAssocID="{86BD2056-903D-4728-9198-2F224FF813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A44A4576-425F-41DD-A0DE-6615D1139302}" type="pres">
      <dgm:prSet presAssocID="{F7053B1D-ACC9-4CB6-83D0-96361BC2DFAF}" presName="root" presStyleCnt="0"/>
      <dgm:spPr/>
    </dgm:pt>
    <dgm:pt modelId="{7658724B-FF89-4E89-A39C-20E32D58EF51}" type="pres">
      <dgm:prSet presAssocID="{F7053B1D-ACC9-4CB6-83D0-96361BC2DFAF}" presName="rootComposite" presStyleCnt="0"/>
      <dgm:spPr/>
    </dgm:pt>
    <dgm:pt modelId="{BBAD59DD-F229-4A70-B3D2-F073C44C3A24}" type="pres">
      <dgm:prSet presAssocID="{F7053B1D-ACC9-4CB6-83D0-96361BC2DFAF}" presName="rootText" presStyleLbl="node1" presStyleIdx="0" presStyleCnt="1" custScaleX="516752" custScaleY="260258" custLinFactX="-61638" custLinFactNeighborX="-100000" custLinFactNeighborY="-42181"/>
      <dgm:spPr/>
      <dgm:t>
        <a:bodyPr/>
        <a:lstStyle/>
        <a:p>
          <a:endParaRPr lang="fi-FI"/>
        </a:p>
      </dgm:t>
    </dgm:pt>
    <dgm:pt modelId="{2C1192F9-CF63-4B05-8A37-1CFE38A627D8}" type="pres">
      <dgm:prSet presAssocID="{F7053B1D-ACC9-4CB6-83D0-96361BC2DFAF}" presName="rootConnector" presStyleLbl="node1" presStyleIdx="0" presStyleCnt="1"/>
      <dgm:spPr/>
      <dgm:t>
        <a:bodyPr/>
        <a:lstStyle/>
        <a:p>
          <a:endParaRPr lang="fi-FI"/>
        </a:p>
      </dgm:t>
    </dgm:pt>
    <dgm:pt modelId="{530922F9-879C-4711-94EC-E9E2F354D38C}" type="pres">
      <dgm:prSet presAssocID="{F7053B1D-ACC9-4CB6-83D0-96361BC2DFAF}" presName="childShape" presStyleCnt="0"/>
      <dgm:spPr/>
    </dgm:pt>
    <dgm:pt modelId="{A802E082-DF01-41F5-98F1-9F953B03B4F5}" type="pres">
      <dgm:prSet presAssocID="{B22810B4-12FC-4DBC-A90E-0EE2C68C3DF7}" presName="Name13" presStyleLbl="parChTrans1D2" presStyleIdx="0" presStyleCnt="8"/>
      <dgm:spPr/>
      <dgm:t>
        <a:bodyPr/>
        <a:lstStyle/>
        <a:p>
          <a:endParaRPr lang="fi-FI"/>
        </a:p>
      </dgm:t>
    </dgm:pt>
    <dgm:pt modelId="{6475FC44-7755-4844-9931-EFAF71D7EFB0}" type="pres">
      <dgm:prSet presAssocID="{4F7CE688-1345-44D1-91DD-C5325AD77B36}" presName="childText" presStyleLbl="bgAcc1" presStyleIdx="0" presStyleCnt="8" custScaleX="730884" custScaleY="192932" custLinFactNeighborY="212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58C1BA4-0BFB-49DA-AF40-2BECEF4C7BAE}" type="pres">
      <dgm:prSet presAssocID="{5D4AC2B7-99AD-4254-850E-594E3B369AD9}" presName="Name13" presStyleLbl="parChTrans1D2" presStyleIdx="1" presStyleCnt="8"/>
      <dgm:spPr/>
      <dgm:t>
        <a:bodyPr/>
        <a:lstStyle/>
        <a:p>
          <a:endParaRPr lang="fi-FI"/>
        </a:p>
      </dgm:t>
    </dgm:pt>
    <dgm:pt modelId="{2F82743B-DF0A-47E3-807C-15406B303A29}" type="pres">
      <dgm:prSet presAssocID="{D63A50ED-A747-4EEF-A3C6-773C500CA92F}" presName="childText" presStyleLbl="bgAcc1" presStyleIdx="1" presStyleCnt="8" custScaleX="732877" custScaleY="264938" custLinFactNeighborX="-1248" custLinFactNeighborY="8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83E81CE-E2AA-4920-82B4-8FEF1AF697F5}" type="pres">
      <dgm:prSet presAssocID="{05D04E49-7A67-48FC-8B8D-63658CAB548C}" presName="Name13" presStyleLbl="parChTrans1D2" presStyleIdx="2" presStyleCnt="8"/>
      <dgm:spPr/>
      <dgm:t>
        <a:bodyPr/>
        <a:lstStyle/>
        <a:p>
          <a:endParaRPr lang="fi-FI"/>
        </a:p>
      </dgm:t>
    </dgm:pt>
    <dgm:pt modelId="{C65BF595-D336-4CD5-9F71-D2418EC8FCF4}" type="pres">
      <dgm:prSet presAssocID="{EB15656A-06B4-49B6-AD62-05A539037332}" presName="childText" presStyleLbl="bgAcc1" presStyleIdx="2" presStyleCnt="8" custScaleX="737203" custScaleY="145034" custLinFactNeighborX="-4820" custLinFactNeighborY="-736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073CD5E-B8AC-49E6-BA90-A9C4CA936E34}" type="pres">
      <dgm:prSet presAssocID="{4D1E2AF4-4190-4CA6-9053-C80E7F44DAD6}" presName="Name13" presStyleLbl="parChTrans1D2" presStyleIdx="3" presStyleCnt="8"/>
      <dgm:spPr/>
      <dgm:t>
        <a:bodyPr/>
        <a:lstStyle/>
        <a:p>
          <a:endParaRPr lang="fi-FI"/>
        </a:p>
      </dgm:t>
    </dgm:pt>
    <dgm:pt modelId="{4215CE78-CC72-4EE1-8A18-BA31F7FAB0F2}" type="pres">
      <dgm:prSet presAssocID="{C9CD82E7-6D54-45CD-8C96-41C7D7763BFF}" presName="childText" presStyleLbl="bgAcc1" presStyleIdx="3" presStyleCnt="8" custScaleX="732582" custScaleY="128865" custLinFactNeighborY="-1834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B5759E1-B6A6-460B-BE7D-0ADE664AE0B9}" type="pres">
      <dgm:prSet presAssocID="{35054E43-F807-4A32-9216-45C1E9122210}" presName="Name13" presStyleLbl="parChTrans1D2" presStyleIdx="4" presStyleCnt="8"/>
      <dgm:spPr/>
      <dgm:t>
        <a:bodyPr/>
        <a:lstStyle/>
        <a:p>
          <a:endParaRPr lang="fi-FI"/>
        </a:p>
      </dgm:t>
    </dgm:pt>
    <dgm:pt modelId="{023D78BB-8895-4044-8832-09F95C786221}" type="pres">
      <dgm:prSet presAssocID="{79092FEB-7DAB-4C59-B979-5BD708C224E8}" presName="childText" presStyleLbl="bgAcc1" presStyleIdx="4" presStyleCnt="8" custScaleX="733497" custScaleY="185873" custLinFactNeighborY="-1732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50E2104-5D4D-4F8B-AA36-CCC12A93DBDF}" type="pres">
      <dgm:prSet presAssocID="{DB53400B-4637-42A1-B1CC-B2A996C43CE0}" presName="Name13" presStyleLbl="parChTrans1D2" presStyleIdx="5" presStyleCnt="8"/>
      <dgm:spPr/>
      <dgm:t>
        <a:bodyPr/>
        <a:lstStyle/>
        <a:p>
          <a:endParaRPr lang="fi-FI"/>
        </a:p>
      </dgm:t>
    </dgm:pt>
    <dgm:pt modelId="{BD98F200-3F6A-46BF-A43E-22C86F97E977}" type="pres">
      <dgm:prSet presAssocID="{3754B7FE-F6A6-4648-A73E-52F27D11A4AE}" presName="childText" presStyleLbl="bgAcc1" presStyleIdx="5" presStyleCnt="8" custScaleX="730876" custScaleY="140261" custLinFactNeighborY="-2533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10B44DC-C677-4F9D-B4E9-2F7B9C0226C2}" type="pres">
      <dgm:prSet presAssocID="{66343C52-A4A4-4B49-BCC1-CF16A3578C27}" presName="Name13" presStyleLbl="parChTrans1D2" presStyleIdx="6" presStyleCnt="8"/>
      <dgm:spPr/>
      <dgm:t>
        <a:bodyPr/>
        <a:lstStyle/>
        <a:p>
          <a:endParaRPr lang="fi-FI"/>
        </a:p>
      </dgm:t>
    </dgm:pt>
    <dgm:pt modelId="{46EE270F-7447-4760-8BCA-2867204CE41C}" type="pres">
      <dgm:prSet presAssocID="{A43F05AA-1424-4612-8D7E-09C7D511CF84}" presName="childText" presStyleLbl="bgAcc1" presStyleIdx="6" presStyleCnt="8" custScaleX="734971" custScaleY="136493" custLinFactNeighborY="-2862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52F333C-44F7-4FC4-918A-8C46A9824DD7}" type="pres">
      <dgm:prSet presAssocID="{04F78682-D542-47AC-BEF2-C620A57E7FE6}" presName="Name13" presStyleLbl="parChTrans1D2" presStyleIdx="7" presStyleCnt="8"/>
      <dgm:spPr/>
      <dgm:t>
        <a:bodyPr/>
        <a:lstStyle/>
        <a:p>
          <a:endParaRPr lang="fi-FI"/>
        </a:p>
      </dgm:t>
    </dgm:pt>
    <dgm:pt modelId="{F869D7A7-8741-4AF9-9B1C-DA9D34A41773}" type="pres">
      <dgm:prSet presAssocID="{1B25CEB9-368F-42F2-84B2-42161DEA704C}" presName="childText" presStyleLbl="bgAcc1" presStyleIdx="7" presStyleCnt="8" custScaleX="737204" custScaleY="140429" custLinFactNeighborX="-1626" custLinFactNeighborY="-4163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C6EB500-D6F8-4FF6-80A6-7362164A1A1E}" type="presOf" srcId="{5D4AC2B7-99AD-4254-850E-594E3B369AD9}" destId="{758C1BA4-0BFB-49DA-AF40-2BECEF4C7BAE}" srcOrd="0" destOrd="0" presId="urn:microsoft.com/office/officeart/2005/8/layout/hierarchy3"/>
    <dgm:cxn modelId="{668B0313-3E0E-4344-9781-620ED7DB71FE}" type="presOf" srcId="{B22810B4-12FC-4DBC-A90E-0EE2C68C3DF7}" destId="{A802E082-DF01-41F5-98F1-9F953B03B4F5}" srcOrd="0" destOrd="0" presId="urn:microsoft.com/office/officeart/2005/8/layout/hierarchy3"/>
    <dgm:cxn modelId="{6BACE2D7-CDCF-416F-A7B5-66DA34992489}" type="presOf" srcId="{04F78682-D542-47AC-BEF2-C620A57E7FE6}" destId="{A52F333C-44F7-4FC4-918A-8C46A9824DD7}" srcOrd="0" destOrd="0" presId="urn:microsoft.com/office/officeart/2005/8/layout/hierarchy3"/>
    <dgm:cxn modelId="{038212B1-7DBB-4167-BE4E-71F829953B03}" type="presOf" srcId="{1B25CEB9-368F-42F2-84B2-42161DEA704C}" destId="{F869D7A7-8741-4AF9-9B1C-DA9D34A41773}" srcOrd="0" destOrd="0" presId="urn:microsoft.com/office/officeart/2005/8/layout/hierarchy3"/>
    <dgm:cxn modelId="{0EFFD644-BF45-472F-B475-0B597FFEB626}" srcId="{F7053B1D-ACC9-4CB6-83D0-96361BC2DFAF}" destId="{4F7CE688-1345-44D1-91DD-C5325AD77B36}" srcOrd="0" destOrd="0" parTransId="{B22810B4-12FC-4DBC-A90E-0EE2C68C3DF7}" sibTransId="{725FA33B-8445-4C0E-B8BF-844CC6CC869F}"/>
    <dgm:cxn modelId="{75A3C66D-2CA7-443A-BBA8-B179CDCDBFCF}" type="presOf" srcId="{C9CD82E7-6D54-45CD-8C96-41C7D7763BFF}" destId="{4215CE78-CC72-4EE1-8A18-BA31F7FAB0F2}" srcOrd="0" destOrd="0" presId="urn:microsoft.com/office/officeart/2005/8/layout/hierarchy3"/>
    <dgm:cxn modelId="{DD9CA5D9-AFD3-4615-A722-FCE65038EE6C}" srcId="{F7053B1D-ACC9-4CB6-83D0-96361BC2DFAF}" destId="{A43F05AA-1424-4612-8D7E-09C7D511CF84}" srcOrd="6" destOrd="0" parTransId="{66343C52-A4A4-4B49-BCC1-CF16A3578C27}" sibTransId="{4A585B98-0C7E-4686-B15A-069AE62AED25}"/>
    <dgm:cxn modelId="{DFC5E9C8-0FA4-462F-B300-61B3E8196ABE}" type="presOf" srcId="{A43F05AA-1424-4612-8D7E-09C7D511CF84}" destId="{46EE270F-7447-4760-8BCA-2867204CE41C}" srcOrd="0" destOrd="0" presId="urn:microsoft.com/office/officeart/2005/8/layout/hierarchy3"/>
    <dgm:cxn modelId="{17AA139A-78F9-4C39-90E3-95E4E8E4FCD3}" srcId="{F7053B1D-ACC9-4CB6-83D0-96361BC2DFAF}" destId="{1B25CEB9-368F-42F2-84B2-42161DEA704C}" srcOrd="7" destOrd="0" parTransId="{04F78682-D542-47AC-BEF2-C620A57E7FE6}" sibTransId="{FD2372A6-0C89-4699-BD5F-1BF3CB49E4A0}"/>
    <dgm:cxn modelId="{409541A7-0A44-4A7D-B1B7-081C4909EC9A}" srcId="{F7053B1D-ACC9-4CB6-83D0-96361BC2DFAF}" destId="{D63A50ED-A747-4EEF-A3C6-773C500CA92F}" srcOrd="1" destOrd="0" parTransId="{5D4AC2B7-99AD-4254-850E-594E3B369AD9}" sibTransId="{D4ED8087-A3D8-4059-927C-8707589A16D1}"/>
    <dgm:cxn modelId="{905C2ABC-00DC-4EAB-9649-8C9E7EFD140C}" type="presOf" srcId="{79092FEB-7DAB-4C59-B979-5BD708C224E8}" destId="{023D78BB-8895-4044-8832-09F95C786221}" srcOrd="0" destOrd="0" presId="urn:microsoft.com/office/officeart/2005/8/layout/hierarchy3"/>
    <dgm:cxn modelId="{F3D01C61-14AB-45A6-9FD9-2445E93C60F1}" srcId="{86BD2056-903D-4728-9198-2F224FF813F1}" destId="{F7053B1D-ACC9-4CB6-83D0-96361BC2DFAF}" srcOrd="0" destOrd="0" parTransId="{027CB645-7EDC-4085-B119-1E72B5B4C2A3}" sibTransId="{E399E3D8-471A-419D-8879-57E65E49DB9C}"/>
    <dgm:cxn modelId="{226F4982-BFC3-424D-9992-D8402EC15D1B}" type="presOf" srcId="{DB53400B-4637-42A1-B1CC-B2A996C43CE0}" destId="{E50E2104-5D4D-4F8B-AA36-CCC12A93DBDF}" srcOrd="0" destOrd="0" presId="urn:microsoft.com/office/officeart/2005/8/layout/hierarchy3"/>
    <dgm:cxn modelId="{B9E3C9D0-0603-4FC6-A8BE-3E95C451E825}" type="presOf" srcId="{D63A50ED-A747-4EEF-A3C6-773C500CA92F}" destId="{2F82743B-DF0A-47E3-807C-15406B303A29}" srcOrd="0" destOrd="0" presId="urn:microsoft.com/office/officeart/2005/8/layout/hierarchy3"/>
    <dgm:cxn modelId="{068CDC96-F4D9-4108-A9CD-5B8B58C7F0A9}" type="presOf" srcId="{05D04E49-7A67-48FC-8B8D-63658CAB548C}" destId="{583E81CE-E2AA-4920-82B4-8FEF1AF697F5}" srcOrd="0" destOrd="0" presId="urn:microsoft.com/office/officeart/2005/8/layout/hierarchy3"/>
    <dgm:cxn modelId="{AE0CC912-DD82-466B-92A5-375134B4144A}" type="presOf" srcId="{86BD2056-903D-4728-9198-2F224FF813F1}" destId="{620D9BC8-E052-454A-BA2C-9F969E583C69}" srcOrd="0" destOrd="0" presId="urn:microsoft.com/office/officeart/2005/8/layout/hierarchy3"/>
    <dgm:cxn modelId="{8EBCC9B9-A417-426E-802D-BCD9FC30BBA6}" srcId="{F7053B1D-ACC9-4CB6-83D0-96361BC2DFAF}" destId="{3754B7FE-F6A6-4648-A73E-52F27D11A4AE}" srcOrd="5" destOrd="0" parTransId="{DB53400B-4637-42A1-B1CC-B2A996C43CE0}" sibTransId="{ABB47CE1-AD17-4BC7-8D15-6B3D25D3CAA9}"/>
    <dgm:cxn modelId="{5122DB50-0E47-4EDC-869D-0D209F96EFFA}" type="presOf" srcId="{F7053B1D-ACC9-4CB6-83D0-96361BC2DFAF}" destId="{BBAD59DD-F229-4A70-B3D2-F073C44C3A24}" srcOrd="0" destOrd="0" presId="urn:microsoft.com/office/officeart/2005/8/layout/hierarchy3"/>
    <dgm:cxn modelId="{768766AD-56DB-4B6D-B34B-F766293C9B9A}" srcId="{F7053B1D-ACC9-4CB6-83D0-96361BC2DFAF}" destId="{79092FEB-7DAB-4C59-B979-5BD708C224E8}" srcOrd="4" destOrd="0" parTransId="{35054E43-F807-4A32-9216-45C1E9122210}" sibTransId="{352E8713-B396-445B-A4C9-6C8A9FB754AB}"/>
    <dgm:cxn modelId="{719E0266-81A3-4BE4-9B76-1A021B7C8C6A}" type="presOf" srcId="{66343C52-A4A4-4B49-BCC1-CF16A3578C27}" destId="{810B44DC-C677-4F9D-B4E9-2F7B9C0226C2}" srcOrd="0" destOrd="0" presId="urn:microsoft.com/office/officeart/2005/8/layout/hierarchy3"/>
    <dgm:cxn modelId="{4D197C6B-7D06-43DB-B6CF-09B4C234467D}" type="presOf" srcId="{35054E43-F807-4A32-9216-45C1E9122210}" destId="{7B5759E1-B6A6-460B-BE7D-0ADE664AE0B9}" srcOrd="0" destOrd="0" presId="urn:microsoft.com/office/officeart/2005/8/layout/hierarchy3"/>
    <dgm:cxn modelId="{5D702CE4-C545-49E5-82B3-09284271B579}" srcId="{F7053B1D-ACC9-4CB6-83D0-96361BC2DFAF}" destId="{C9CD82E7-6D54-45CD-8C96-41C7D7763BFF}" srcOrd="3" destOrd="0" parTransId="{4D1E2AF4-4190-4CA6-9053-C80E7F44DAD6}" sibTransId="{64561781-69C5-4F75-B339-173920533DAA}"/>
    <dgm:cxn modelId="{E0E191C1-2329-43FF-9FBF-41AB147FF52C}" type="presOf" srcId="{EB15656A-06B4-49B6-AD62-05A539037332}" destId="{C65BF595-D336-4CD5-9F71-D2418EC8FCF4}" srcOrd="0" destOrd="0" presId="urn:microsoft.com/office/officeart/2005/8/layout/hierarchy3"/>
    <dgm:cxn modelId="{053576F7-D3C9-4FA6-B6DE-53E37446BA02}" type="presOf" srcId="{3754B7FE-F6A6-4648-A73E-52F27D11A4AE}" destId="{BD98F200-3F6A-46BF-A43E-22C86F97E977}" srcOrd="0" destOrd="0" presId="urn:microsoft.com/office/officeart/2005/8/layout/hierarchy3"/>
    <dgm:cxn modelId="{3C5DA944-C447-4855-9589-8BB94681FD47}" type="presOf" srcId="{4D1E2AF4-4190-4CA6-9053-C80E7F44DAD6}" destId="{8073CD5E-B8AC-49E6-BA90-A9C4CA936E34}" srcOrd="0" destOrd="0" presId="urn:microsoft.com/office/officeart/2005/8/layout/hierarchy3"/>
    <dgm:cxn modelId="{A4D4C318-5508-4EE6-968B-00E6000C6AE5}" type="presOf" srcId="{4F7CE688-1345-44D1-91DD-C5325AD77B36}" destId="{6475FC44-7755-4844-9931-EFAF71D7EFB0}" srcOrd="0" destOrd="0" presId="urn:microsoft.com/office/officeart/2005/8/layout/hierarchy3"/>
    <dgm:cxn modelId="{7C49D90A-6454-40D0-9D28-98FCEF698DF2}" srcId="{F7053B1D-ACC9-4CB6-83D0-96361BC2DFAF}" destId="{EB15656A-06B4-49B6-AD62-05A539037332}" srcOrd="2" destOrd="0" parTransId="{05D04E49-7A67-48FC-8B8D-63658CAB548C}" sibTransId="{F834B60E-3BFC-47DE-A86D-894778131C26}"/>
    <dgm:cxn modelId="{078CBAD6-91BC-4886-A28E-8ABEF36A1ED3}" type="presOf" srcId="{F7053B1D-ACC9-4CB6-83D0-96361BC2DFAF}" destId="{2C1192F9-CF63-4B05-8A37-1CFE38A627D8}" srcOrd="1" destOrd="0" presId="urn:microsoft.com/office/officeart/2005/8/layout/hierarchy3"/>
    <dgm:cxn modelId="{765AEB60-ECE9-40AD-AA93-0E13F5156EFD}" type="presParOf" srcId="{620D9BC8-E052-454A-BA2C-9F969E583C69}" destId="{A44A4576-425F-41DD-A0DE-6615D1139302}" srcOrd="0" destOrd="0" presId="urn:microsoft.com/office/officeart/2005/8/layout/hierarchy3"/>
    <dgm:cxn modelId="{5734A099-7155-4D56-ACC2-851A140462A6}" type="presParOf" srcId="{A44A4576-425F-41DD-A0DE-6615D1139302}" destId="{7658724B-FF89-4E89-A39C-20E32D58EF51}" srcOrd="0" destOrd="0" presId="urn:microsoft.com/office/officeart/2005/8/layout/hierarchy3"/>
    <dgm:cxn modelId="{021FBC40-C923-4EC2-BA5C-F3967A6CBD16}" type="presParOf" srcId="{7658724B-FF89-4E89-A39C-20E32D58EF51}" destId="{BBAD59DD-F229-4A70-B3D2-F073C44C3A24}" srcOrd="0" destOrd="0" presId="urn:microsoft.com/office/officeart/2005/8/layout/hierarchy3"/>
    <dgm:cxn modelId="{B25E4932-3C26-4E9D-8933-68437546AEAF}" type="presParOf" srcId="{7658724B-FF89-4E89-A39C-20E32D58EF51}" destId="{2C1192F9-CF63-4B05-8A37-1CFE38A627D8}" srcOrd="1" destOrd="0" presId="urn:microsoft.com/office/officeart/2005/8/layout/hierarchy3"/>
    <dgm:cxn modelId="{28F984CB-4B20-467C-A9EA-EB7C6E382EE2}" type="presParOf" srcId="{A44A4576-425F-41DD-A0DE-6615D1139302}" destId="{530922F9-879C-4711-94EC-E9E2F354D38C}" srcOrd="1" destOrd="0" presId="urn:microsoft.com/office/officeart/2005/8/layout/hierarchy3"/>
    <dgm:cxn modelId="{0C6D01C9-8E6B-4136-9659-8CC549AEA718}" type="presParOf" srcId="{530922F9-879C-4711-94EC-E9E2F354D38C}" destId="{A802E082-DF01-41F5-98F1-9F953B03B4F5}" srcOrd="0" destOrd="0" presId="urn:microsoft.com/office/officeart/2005/8/layout/hierarchy3"/>
    <dgm:cxn modelId="{60A01A9E-6BD1-4521-A271-47F819EEA4FB}" type="presParOf" srcId="{530922F9-879C-4711-94EC-E9E2F354D38C}" destId="{6475FC44-7755-4844-9931-EFAF71D7EFB0}" srcOrd="1" destOrd="0" presId="urn:microsoft.com/office/officeart/2005/8/layout/hierarchy3"/>
    <dgm:cxn modelId="{3C8930BE-79F1-4CAD-BAC8-3C198B371FA7}" type="presParOf" srcId="{530922F9-879C-4711-94EC-E9E2F354D38C}" destId="{758C1BA4-0BFB-49DA-AF40-2BECEF4C7BAE}" srcOrd="2" destOrd="0" presId="urn:microsoft.com/office/officeart/2005/8/layout/hierarchy3"/>
    <dgm:cxn modelId="{F3AAAEFB-815E-4372-ADDD-2D1165E5AA13}" type="presParOf" srcId="{530922F9-879C-4711-94EC-E9E2F354D38C}" destId="{2F82743B-DF0A-47E3-807C-15406B303A29}" srcOrd="3" destOrd="0" presId="urn:microsoft.com/office/officeart/2005/8/layout/hierarchy3"/>
    <dgm:cxn modelId="{FF96CCBC-2F2F-4912-9411-4F6CD7786993}" type="presParOf" srcId="{530922F9-879C-4711-94EC-E9E2F354D38C}" destId="{583E81CE-E2AA-4920-82B4-8FEF1AF697F5}" srcOrd="4" destOrd="0" presId="urn:microsoft.com/office/officeart/2005/8/layout/hierarchy3"/>
    <dgm:cxn modelId="{8901D0B2-1D68-4D66-BC3F-168801A7221D}" type="presParOf" srcId="{530922F9-879C-4711-94EC-E9E2F354D38C}" destId="{C65BF595-D336-4CD5-9F71-D2418EC8FCF4}" srcOrd="5" destOrd="0" presId="urn:microsoft.com/office/officeart/2005/8/layout/hierarchy3"/>
    <dgm:cxn modelId="{F85D817A-20B7-4745-A034-58D3C8397E1C}" type="presParOf" srcId="{530922F9-879C-4711-94EC-E9E2F354D38C}" destId="{8073CD5E-B8AC-49E6-BA90-A9C4CA936E34}" srcOrd="6" destOrd="0" presId="urn:microsoft.com/office/officeart/2005/8/layout/hierarchy3"/>
    <dgm:cxn modelId="{7D3804B7-06EE-4289-B326-419A025F3221}" type="presParOf" srcId="{530922F9-879C-4711-94EC-E9E2F354D38C}" destId="{4215CE78-CC72-4EE1-8A18-BA31F7FAB0F2}" srcOrd="7" destOrd="0" presId="urn:microsoft.com/office/officeart/2005/8/layout/hierarchy3"/>
    <dgm:cxn modelId="{EC3B90A8-1C8A-44D9-9DF1-EB06C1B5DD85}" type="presParOf" srcId="{530922F9-879C-4711-94EC-E9E2F354D38C}" destId="{7B5759E1-B6A6-460B-BE7D-0ADE664AE0B9}" srcOrd="8" destOrd="0" presId="urn:microsoft.com/office/officeart/2005/8/layout/hierarchy3"/>
    <dgm:cxn modelId="{0E33B8DC-D906-4F27-85C9-110101F6668B}" type="presParOf" srcId="{530922F9-879C-4711-94EC-E9E2F354D38C}" destId="{023D78BB-8895-4044-8832-09F95C786221}" srcOrd="9" destOrd="0" presId="urn:microsoft.com/office/officeart/2005/8/layout/hierarchy3"/>
    <dgm:cxn modelId="{369ED65E-FC05-4E06-A739-06F64DC96B27}" type="presParOf" srcId="{530922F9-879C-4711-94EC-E9E2F354D38C}" destId="{E50E2104-5D4D-4F8B-AA36-CCC12A93DBDF}" srcOrd="10" destOrd="0" presId="urn:microsoft.com/office/officeart/2005/8/layout/hierarchy3"/>
    <dgm:cxn modelId="{AAA60201-4747-494C-8D1F-9270D1ABF90C}" type="presParOf" srcId="{530922F9-879C-4711-94EC-E9E2F354D38C}" destId="{BD98F200-3F6A-46BF-A43E-22C86F97E977}" srcOrd="11" destOrd="0" presId="urn:microsoft.com/office/officeart/2005/8/layout/hierarchy3"/>
    <dgm:cxn modelId="{F4D6602B-3820-40DA-8252-4A6176138867}" type="presParOf" srcId="{530922F9-879C-4711-94EC-E9E2F354D38C}" destId="{810B44DC-C677-4F9D-B4E9-2F7B9C0226C2}" srcOrd="12" destOrd="0" presId="urn:microsoft.com/office/officeart/2005/8/layout/hierarchy3"/>
    <dgm:cxn modelId="{A0AD87EF-6723-4186-BA19-0B1E818C44FC}" type="presParOf" srcId="{530922F9-879C-4711-94EC-E9E2F354D38C}" destId="{46EE270F-7447-4760-8BCA-2867204CE41C}" srcOrd="13" destOrd="0" presId="urn:microsoft.com/office/officeart/2005/8/layout/hierarchy3"/>
    <dgm:cxn modelId="{41DC6E65-A751-4935-A570-9EFE3153030E}" type="presParOf" srcId="{530922F9-879C-4711-94EC-E9E2F354D38C}" destId="{A52F333C-44F7-4FC4-918A-8C46A9824DD7}" srcOrd="14" destOrd="0" presId="urn:microsoft.com/office/officeart/2005/8/layout/hierarchy3"/>
    <dgm:cxn modelId="{01AE5784-45A3-402C-92D4-261886C075AB}" type="presParOf" srcId="{530922F9-879C-4711-94EC-E9E2F354D38C}" destId="{F869D7A7-8741-4AF9-9B1C-DA9D34A41773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BD2056-903D-4728-9198-2F224FF813F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7053B1D-ACC9-4CB6-83D0-96361BC2DFAF}">
      <dgm:prSet phldrT="[Teksti]"/>
      <dgm:spPr/>
      <dgm:t>
        <a:bodyPr/>
        <a:lstStyle/>
        <a:p>
          <a:r>
            <a:rPr lang="fi-FI" dirty="0" smtClean="0"/>
            <a:t>Liikunnallisen elämäntavan osasto</a:t>
          </a:r>
        </a:p>
        <a:p>
          <a:r>
            <a:rPr lang="fi-FI" dirty="0" smtClean="0"/>
            <a:t>Osastopäällikkö</a:t>
          </a:r>
        </a:p>
        <a:p>
          <a:r>
            <a:rPr lang="fi-FI" dirty="0" smtClean="0"/>
            <a:t>+ (16 henkilöä)</a:t>
          </a:r>
          <a:endParaRPr lang="fi-FI" dirty="0"/>
        </a:p>
      </dgm:t>
    </dgm:pt>
    <dgm:pt modelId="{027CB645-7EDC-4085-B119-1E72B5B4C2A3}" type="parTrans" cxnId="{F3D01C61-14AB-45A6-9FD9-2445E93C60F1}">
      <dgm:prSet/>
      <dgm:spPr/>
      <dgm:t>
        <a:bodyPr/>
        <a:lstStyle/>
        <a:p>
          <a:endParaRPr lang="fi-FI"/>
        </a:p>
      </dgm:t>
    </dgm:pt>
    <dgm:pt modelId="{E399E3D8-471A-419D-8879-57E65E49DB9C}" type="sibTrans" cxnId="{F3D01C61-14AB-45A6-9FD9-2445E93C60F1}">
      <dgm:prSet/>
      <dgm:spPr/>
      <dgm:t>
        <a:bodyPr/>
        <a:lstStyle/>
        <a:p>
          <a:endParaRPr lang="fi-FI"/>
        </a:p>
      </dgm:t>
    </dgm:pt>
    <dgm:pt modelId="{A9521C2B-8E1B-4112-B43B-1746709272BC}">
      <dgm:prSet custT="1"/>
      <dgm:spPr/>
      <dgm:t>
        <a:bodyPr/>
        <a:lstStyle/>
        <a:p>
          <a:endParaRPr lang="fi-FI" sz="800" dirty="0" smtClean="0"/>
        </a:p>
        <a:p>
          <a:endParaRPr lang="fi-FI" sz="800" dirty="0" smtClean="0"/>
        </a:p>
        <a:p>
          <a:r>
            <a:rPr lang="fi-FI" sz="800" dirty="0" smtClean="0"/>
            <a:t>Liikuntasuunnittelija ja Liikuntasihteeri</a:t>
          </a:r>
        </a:p>
        <a:p>
          <a:r>
            <a:rPr lang="fi-FI" sz="800" dirty="0" smtClean="0"/>
            <a:t>Järjestöyhteistyö ja avustukset</a:t>
          </a:r>
        </a:p>
        <a:p>
          <a:endParaRPr lang="fi-FI" sz="800" dirty="0" smtClean="0"/>
        </a:p>
        <a:p>
          <a:endParaRPr lang="fi-FI" sz="800" dirty="0"/>
        </a:p>
      </dgm:t>
    </dgm:pt>
    <dgm:pt modelId="{ABDEF713-C927-4F32-96DA-5BC2B950AAD8}" type="parTrans" cxnId="{F5B42482-FB6E-4806-B454-0044C1891B3A}">
      <dgm:prSet/>
      <dgm:spPr/>
      <dgm:t>
        <a:bodyPr/>
        <a:lstStyle/>
        <a:p>
          <a:endParaRPr lang="fi-FI"/>
        </a:p>
      </dgm:t>
    </dgm:pt>
    <dgm:pt modelId="{6B6AB068-F94C-4494-802B-23CE94C114B8}" type="sibTrans" cxnId="{F5B42482-FB6E-4806-B454-0044C1891B3A}">
      <dgm:prSet/>
      <dgm:spPr/>
      <dgm:t>
        <a:bodyPr/>
        <a:lstStyle/>
        <a:p>
          <a:endParaRPr lang="fi-FI"/>
        </a:p>
      </dgm:t>
    </dgm:pt>
    <dgm:pt modelId="{EB15656A-06B4-49B6-AD62-05A539037332}">
      <dgm:prSet custT="1"/>
      <dgm:spPr/>
      <dgm:t>
        <a:bodyPr/>
        <a:lstStyle/>
        <a:p>
          <a:r>
            <a:rPr lang="fi-FI" sz="800" dirty="0" smtClean="0"/>
            <a:t>Lasten ja nuorten kohderyhmän tiimi</a:t>
          </a:r>
        </a:p>
        <a:p>
          <a:r>
            <a:rPr lang="fi-FI" sz="800" dirty="0" smtClean="0"/>
            <a:t>Liikuntapalveluvastaavat 5 hlöä </a:t>
          </a:r>
        </a:p>
        <a:p>
          <a:r>
            <a:rPr lang="fi-FI" sz="800" dirty="0" smtClean="0"/>
            <a:t>(tiimillä on vetäjä)</a:t>
          </a:r>
        </a:p>
        <a:p>
          <a:r>
            <a:rPr lang="fi-FI" sz="800" dirty="0" smtClean="0"/>
            <a:t>Lasten ja nuorten </a:t>
          </a:r>
          <a:r>
            <a:rPr lang="fi-FI" sz="800" dirty="0" err="1" smtClean="0"/>
            <a:t>liikuntapalvelut</a:t>
          </a:r>
          <a:endParaRPr lang="fi-FI" sz="800" dirty="0"/>
        </a:p>
      </dgm:t>
    </dgm:pt>
    <dgm:pt modelId="{05D04E49-7A67-48FC-8B8D-63658CAB548C}" type="parTrans" cxnId="{7C49D90A-6454-40D0-9D28-98FCEF698DF2}">
      <dgm:prSet/>
      <dgm:spPr/>
      <dgm:t>
        <a:bodyPr/>
        <a:lstStyle/>
        <a:p>
          <a:endParaRPr lang="fi-FI"/>
        </a:p>
      </dgm:t>
    </dgm:pt>
    <dgm:pt modelId="{F834B60E-3BFC-47DE-A86D-894778131C26}" type="sibTrans" cxnId="{7C49D90A-6454-40D0-9D28-98FCEF698DF2}">
      <dgm:prSet/>
      <dgm:spPr/>
      <dgm:t>
        <a:bodyPr/>
        <a:lstStyle/>
        <a:p>
          <a:endParaRPr lang="fi-FI"/>
        </a:p>
      </dgm:t>
    </dgm:pt>
    <dgm:pt modelId="{79092FEB-7DAB-4C59-B979-5BD708C224E8}">
      <dgm:prSet custT="1"/>
      <dgm:spPr/>
      <dgm:t>
        <a:bodyPr/>
        <a:lstStyle/>
        <a:p>
          <a:r>
            <a:rPr lang="fi-FI" sz="800" dirty="0" smtClean="0"/>
            <a:t>Erityisasiantuntija</a:t>
          </a:r>
        </a:p>
        <a:p>
          <a:r>
            <a:rPr lang="fi-FI" sz="800" dirty="0" smtClean="0"/>
            <a:t>Liikkumattomuus, Aktivointiyhteistyö </a:t>
          </a:r>
        </a:p>
        <a:p>
          <a:endParaRPr lang="fi-FI" sz="800" dirty="0" smtClean="0"/>
        </a:p>
        <a:p>
          <a:r>
            <a:rPr lang="fi-FI" sz="800" dirty="0" smtClean="0"/>
            <a:t>Aikuisten ja ikääntyvien kohderyhmän tiimi </a:t>
          </a:r>
        </a:p>
        <a:p>
          <a:r>
            <a:rPr lang="fi-FI" sz="800" dirty="0" smtClean="0"/>
            <a:t>Liikuntapalveluvastaavat, erityisliikunnanohjaaja ja liikuntasihteeri 8 hlöä (tiimiä vetää Erityisasiantuntija)</a:t>
          </a:r>
        </a:p>
        <a:p>
          <a:r>
            <a:rPr lang="fi-FI" sz="800" dirty="0" smtClean="0"/>
            <a:t>Aikuisten ja ikääntyvien </a:t>
          </a:r>
          <a:r>
            <a:rPr lang="fi-FI" sz="800" dirty="0" err="1" smtClean="0"/>
            <a:t>liikuntapalvelut</a:t>
          </a:r>
          <a:endParaRPr lang="fi-FI" sz="800" dirty="0"/>
        </a:p>
      </dgm:t>
    </dgm:pt>
    <dgm:pt modelId="{35054E43-F807-4A32-9216-45C1E9122210}" type="parTrans" cxnId="{768766AD-56DB-4B6D-B34B-F766293C9B9A}">
      <dgm:prSet/>
      <dgm:spPr/>
      <dgm:t>
        <a:bodyPr/>
        <a:lstStyle/>
        <a:p>
          <a:endParaRPr lang="fi-FI"/>
        </a:p>
      </dgm:t>
    </dgm:pt>
    <dgm:pt modelId="{352E8713-B396-445B-A4C9-6C8A9FB754AB}" type="sibTrans" cxnId="{768766AD-56DB-4B6D-B34B-F766293C9B9A}">
      <dgm:prSet/>
      <dgm:spPr/>
      <dgm:t>
        <a:bodyPr/>
        <a:lstStyle/>
        <a:p>
          <a:endParaRPr lang="fi-FI"/>
        </a:p>
      </dgm:t>
    </dgm:pt>
    <dgm:pt modelId="{620D9BC8-E052-454A-BA2C-9F969E583C69}" type="pres">
      <dgm:prSet presAssocID="{86BD2056-903D-4728-9198-2F224FF813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A44A4576-425F-41DD-A0DE-6615D1139302}" type="pres">
      <dgm:prSet presAssocID="{F7053B1D-ACC9-4CB6-83D0-96361BC2DFAF}" presName="root" presStyleCnt="0"/>
      <dgm:spPr/>
    </dgm:pt>
    <dgm:pt modelId="{7658724B-FF89-4E89-A39C-20E32D58EF51}" type="pres">
      <dgm:prSet presAssocID="{F7053B1D-ACC9-4CB6-83D0-96361BC2DFAF}" presName="rootComposite" presStyleCnt="0"/>
      <dgm:spPr/>
    </dgm:pt>
    <dgm:pt modelId="{BBAD59DD-F229-4A70-B3D2-F073C44C3A24}" type="pres">
      <dgm:prSet presAssocID="{F7053B1D-ACC9-4CB6-83D0-96361BC2DFAF}" presName="rootText" presStyleLbl="node1" presStyleIdx="0" presStyleCnt="1" custScaleX="303595" custScaleY="167310" custLinFactNeighborX="8719" custLinFactNeighborY="-11641"/>
      <dgm:spPr/>
      <dgm:t>
        <a:bodyPr/>
        <a:lstStyle/>
        <a:p>
          <a:endParaRPr lang="fi-FI"/>
        </a:p>
      </dgm:t>
    </dgm:pt>
    <dgm:pt modelId="{2C1192F9-CF63-4B05-8A37-1CFE38A627D8}" type="pres">
      <dgm:prSet presAssocID="{F7053B1D-ACC9-4CB6-83D0-96361BC2DFAF}" presName="rootConnector" presStyleLbl="node1" presStyleIdx="0" presStyleCnt="1"/>
      <dgm:spPr/>
      <dgm:t>
        <a:bodyPr/>
        <a:lstStyle/>
        <a:p>
          <a:endParaRPr lang="fi-FI"/>
        </a:p>
      </dgm:t>
    </dgm:pt>
    <dgm:pt modelId="{530922F9-879C-4711-94EC-E9E2F354D38C}" type="pres">
      <dgm:prSet presAssocID="{F7053B1D-ACC9-4CB6-83D0-96361BC2DFAF}" presName="childShape" presStyleCnt="0"/>
      <dgm:spPr/>
    </dgm:pt>
    <dgm:pt modelId="{4A0DCDD0-2760-42B4-9234-80252F6BF354}" type="pres">
      <dgm:prSet presAssocID="{ABDEF713-C927-4F32-96DA-5BC2B950AAD8}" presName="Name13" presStyleLbl="parChTrans1D2" presStyleIdx="0" presStyleCnt="3"/>
      <dgm:spPr/>
      <dgm:t>
        <a:bodyPr/>
        <a:lstStyle/>
        <a:p>
          <a:endParaRPr lang="fi-FI"/>
        </a:p>
      </dgm:t>
    </dgm:pt>
    <dgm:pt modelId="{EC97B759-440F-4E4D-9A42-C1254544C7D7}" type="pres">
      <dgm:prSet presAssocID="{A9521C2B-8E1B-4112-B43B-1746709272BC}" presName="childText" presStyleLbl="bgAcc1" presStyleIdx="0" presStyleCnt="3" custScaleX="327206" custScaleY="125678" custLinFactNeighborX="-2678" custLinFactNeighborY="-204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83E81CE-E2AA-4920-82B4-8FEF1AF697F5}" type="pres">
      <dgm:prSet presAssocID="{05D04E49-7A67-48FC-8B8D-63658CAB548C}" presName="Name13" presStyleLbl="parChTrans1D2" presStyleIdx="1" presStyleCnt="3"/>
      <dgm:spPr/>
      <dgm:t>
        <a:bodyPr/>
        <a:lstStyle/>
        <a:p>
          <a:endParaRPr lang="fi-FI"/>
        </a:p>
      </dgm:t>
    </dgm:pt>
    <dgm:pt modelId="{C65BF595-D336-4CD5-9F71-D2418EC8FCF4}" type="pres">
      <dgm:prSet presAssocID="{EB15656A-06B4-49B6-AD62-05A539037332}" presName="childText" presStyleLbl="bgAcc1" presStyleIdx="1" presStyleCnt="3" custScaleX="320376" custScaleY="1335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B5759E1-B6A6-460B-BE7D-0ADE664AE0B9}" type="pres">
      <dgm:prSet presAssocID="{35054E43-F807-4A32-9216-45C1E9122210}" presName="Name13" presStyleLbl="parChTrans1D2" presStyleIdx="2" presStyleCnt="3"/>
      <dgm:spPr/>
      <dgm:t>
        <a:bodyPr/>
        <a:lstStyle/>
        <a:p>
          <a:endParaRPr lang="fi-FI"/>
        </a:p>
      </dgm:t>
    </dgm:pt>
    <dgm:pt modelId="{023D78BB-8895-4044-8832-09F95C786221}" type="pres">
      <dgm:prSet presAssocID="{79092FEB-7DAB-4C59-B979-5BD708C224E8}" presName="childText" presStyleLbl="bgAcc1" presStyleIdx="2" presStyleCnt="3" custScaleX="331194" custScaleY="24167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C4DD39A-6D3D-4E48-A759-1604BA1189C4}" type="presOf" srcId="{EB15656A-06B4-49B6-AD62-05A539037332}" destId="{C65BF595-D336-4CD5-9F71-D2418EC8FCF4}" srcOrd="0" destOrd="0" presId="urn:microsoft.com/office/officeart/2005/8/layout/hierarchy3"/>
    <dgm:cxn modelId="{EC44E996-217A-40B5-AD33-CAA82ECB08E3}" type="presOf" srcId="{F7053B1D-ACC9-4CB6-83D0-96361BC2DFAF}" destId="{BBAD59DD-F229-4A70-B3D2-F073C44C3A24}" srcOrd="0" destOrd="0" presId="urn:microsoft.com/office/officeart/2005/8/layout/hierarchy3"/>
    <dgm:cxn modelId="{F3D01C61-14AB-45A6-9FD9-2445E93C60F1}" srcId="{86BD2056-903D-4728-9198-2F224FF813F1}" destId="{F7053B1D-ACC9-4CB6-83D0-96361BC2DFAF}" srcOrd="0" destOrd="0" parTransId="{027CB645-7EDC-4085-B119-1E72B5B4C2A3}" sibTransId="{E399E3D8-471A-419D-8879-57E65E49DB9C}"/>
    <dgm:cxn modelId="{7A5B35CE-20F6-4B78-8F76-8087AA4F8D9D}" type="presOf" srcId="{F7053B1D-ACC9-4CB6-83D0-96361BC2DFAF}" destId="{2C1192F9-CF63-4B05-8A37-1CFE38A627D8}" srcOrd="1" destOrd="0" presId="urn:microsoft.com/office/officeart/2005/8/layout/hierarchy3"/>
    <dgm:cxn modelId="{BFE1BDC3-7C3D-4CD5-AB32-4A531DAB4C57}" type="presOf" srcId="{35054E43-F807-4A32-9216-45C1E9122210}" destId="{7B5759E1-B6A6-460B-BE7D-0ADE664AE0B9}" srcOrd="0" destOrd="0" presId="urn:microsoft.com/office/officeart/2005/8/layout/hierarchy3"/>
    <dgm:cxn modelId="{B1C0AA12-F074-42DC-B4D7-EE9473592213}" type="presOf" srcId="{ABDEF713-C927-4F32-96DA-5BC2B950AAD8}" destId="{4A0DCDD0-2760-42B4-9234-80252F6BF354}" srcOrd="0" destOrd="0" presId="urn:microsoft.com/office/officeart/2005/8/layout/hierarchy3"/>
    <dgm:cxn modelId="{A6597771-404E-450A-9A8B-95E28D3B95AF}" type="presOf" srcId="{79092FEB-7DAB-4C59-B979-5BD708C224E8}" destId="{023D78BB-8895-4044-8832-09F95C786221}" srcOrd="0" destOrd="0" presId="urn:microsoft.com/office/officeart/2005/8/layout/hierarchy3"/>
    <dgm:cxn modelId="{F5B42482-FB6E-4806-B454-0044C1891B3A}" srcId="{F7053B1D-ACC9-4CB6-83D0-96361BC2DFAF}" destId="{A9521C2B-8E1B-4112-B43B-1746709272BC}" srcOrd="0" destOrd="0" parTransId="{ABDEF713-C927-4F32-96DA-5BC2B950AAD8}" sibTransId="{6B6AB068-F94C-4494-802B-23CE94C114B8}"/>
    <dgm:cxn modelId="{503EF17B-776C-4E83-8B5B-7629C1F89220}" type="presOf" srcId="{86BD2056-903D-4728-9198-2F224FF813F1}" destId="{620D9BC8-E052-454A-BA2C-9F969E583C69}" srcOrd="0" destOrd="0" presId="urn:microsoft.com/office/officeart/2005/8/layout/hierarchy3"/>
    <dgm:cxn modelId="{2128BCD6-90C1-4ABB-BDD9-796FB69F7026}" type="presOf" srcId="{A9521C2B-8E1B-4112-B43B-1746709272BC}" destId="{EC97B759-440F-4E4D-9A42-C1254544C7D7}" srcOrd="0" destOrd="0" presId="urn:microsoft.com/office/officeart/2005/8/layout/hierarchy3"/>
    <dgm:cxn modelId="{7C49D90A-6454-40D0-9D28-98FCEF698DF2}" srcId="{F7053B1D-ACC9-4CB6-83D0-96361BC2DFAF}" destId="{EB15656A-06B4-49B6-AD62-05A539037332}" srcOrd="1" destOrd="0" parTransId="{05D04E49-7A67-48FC-8B8D-63658CAB548C}" sibTransId="{F834B60E-3BFC-47DE-A86D-894778131C26}"/>
    <dgm:cxn modelId="{768766AD-56DB-4B6D-B34B-F766293C9B9A}" srcId="{F7053B1D-ACC9-4CB6-83D0-96361BC2DFAF}" destId="{79092FEB-7DAB-4C59-B979-5BD708C224E8}" srcOrd="2" destOrd="0" parTransId="{35054E43-F807-4A32-9216-45C1E9122210}" sibTransId="{352E8713-B396-445B-A4C9-6C8A9FB754AB}"/>
    <dgm:cxn modelId="{4993D9D5-21C0-4FA0-93D6-53FD00B2F9B2}" type="presOf" srcId="{05D04E49-7A67-48FC-8B8D-63658CAB548C}" destId="{583E81CE-E2AA-4920-82B4-8FEF1AF697F5}" srcOrd="0" destOrd="0" presId="urn:microsoft.com/office/officeart/2005/8/layout/hierarchy3"/>
    <dgm:cxn modelId="{4728AC03-9EC3-4EF1-B82F-ECCA7A5EFC1B}" type="presParOf" srcId="{620D9BC8-E052-454A-BA2C-9F969E583C69}" destId="{A44A4576-425F-41DD-A0DE-6615D1139302}" srcOrd="0" destOrd="0" presId="urn:microsoft.com/office/officeart/2005/8/layout/hierarchy3"/>
    <dgm:cxn modelId="{C60CE0B6-2E99-44BE-956B-DB8C566E25BF}" type="presParOf" srcId="{A44A4576-425F-41DD-A0DE-6615D1139302}" destId="{7658724B-FF89-4E89-A39C-20E32D58EF51}" srcOrd="0" destOrd="0" presId="urn:microsoft.com/office/officeart/2005/8/layout/hierarchy3"/>
    <dgm:cxn modelId="{E8D292DA-A9DF-42EC-A08E-026CB85FD241}" type="presParOf" srcId="{7658724B-FF89-4E89-A39C-20E32D58EF51}" destId="{BBAD59DD-F229-4A70-B3D2-F073C44C3A24}" srcOrd="0" destOrd="0" presId="urn:microsoft.com/office/officeart/2005/8/layout/hierarchy3"/>
    <dgm:cxn modelId="{97A06173-A999-44B5-BF7B-795F28505F7E}" type="presParOf" srcId="{7658724B-FF89-4E89-A39C-20E32D58EF51}" destId="{2C1192F9-CF63-4B05-8A37-1CFE38A627D8}" srcOrd="1" destOrd="0" presId="urn:microsoft.com/office/officeart/2005/8/layout/hierarchy3"/>
    <dgm:cxn modelId="{37EE6BBE-AE2C-4CCE-BEF0-D676BB435A91}" type="presParOf" srcId="{A44A4576-425F-41DD-A0DE-6615D1139302}" destId="{530922F9-879C-4711-94EC-E9E2F354D38C}" srcOrd="1" destOrd="0" presId="urn:microsoft.com/office/officeart/2005/8/layout/hierarchy3"/>
    <dgm:cxn modelId="{1A1870EE-9781-4A6A-809C-E5641BAFC449}" type="presParOf" srcId="{530922F9-879C-4711-94EC-E9E2F354D38C}" destId="{4A0DCDD0-2760-42B4-9234-80252F6BF354}" srcOrd="0" destOrd="0" presId="urn:microsoft.com/office/officeart/2005/8/layout/hierarchy3"/>
    <dgm:cxn modelId="{9ED16DB6-14D1-49C9-B7BC-38220A2E7AFC}" type="presParOf" srcId="{530922F9-879C-4711-94EC-E9E2F354D38C}" destId="{EC97B759-440F-4E4D-9A42-C1254544C7D7}" srcOrd="1" destOrd="0" presId="urn:microsoft.com/office/officeart/2005/8/layout/hierarchy3"/>
    <dgm:cxn modelId="{39ED0255-C5C8-4B08-9C23-E5170DA08371}" type="presParOf" srcId="{530922F9-879C-4711-94EC-E9E2F354D38C}" destId="{583E81CE-E2AA-4920-82B4-8FEF1AF697F5}" srcOrd="2" destOrd="0" presId="urn:microsoft.com/office/officeart/2005/8/layout/hierarchy3"/>
    <dgm:cxn modelId="{D9990D45-3F97-49D9-B5E9-BFEBAB5507BA}" type="presParOf" srcId="{530922F9-879C-4711-94EC-E9E2F354D38C}" destId="{C65BF595-D336-4CD5-9F71-D2418EC8FCF4}" srcOrd="3" destOrd="0" presId="urn:microsoft.com/office/officeart/2005/8/layout/hierarchy3"/>
    <dgm:cxn modelId="{BAFF59C8-04F3-4CA1-B703-99D04F56B7FE}" type="presParOf" srcId="{530922F9-879C-4711-94EC-E9E2F354D38C}" destId="{7B5759E1-B6A6-460B-BE7D-0ADE664AE0B9}" srcOrd="4" destOrd="0" presId="urn:microsoft.com/office/officeart/2005/8/layout/hierarchy3"/>
    <dgm:cxn modelId="{DEE5DE68-7F53-4921-BC90-15FB9328AF35}" type="presParOf" srcId="{530922F9-879C-4711-94EC-E9E2F354D38C}" destId="{023D78BB-8895-4044-8832-09F95C78622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D59DD-F229-4A70-B3D2-F073C44C3A24}">
      <dsp:nvSpPr>
        <dsp:cNvPr id="0" name=""/>
        <dsp:cNvSpPr/>
      </dsp:nvSpPr>
      <dsp:spPr>
        <a:xfrm>
          <a:off x="0" y="0"/>
          <a:ext cx="3334441" cy="839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Liikuntapaikkaosasto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Osastopäällikkö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+ (77 henkilöä)</a:t>
          </a:r>
          <a:endParaRPr lang="fi-FI" sz="1300" kern="1200" dirty="0"/>
        </a:p>
      </dsp:txBody>
      <dsp:txXfrm>
        <a:off x="24593" y="24593"/>
        <a:ext cx="3285255" cy="790496"/>
      </dsp:txXfrm>
    </dsp:sp>
    <dsp:sp modelId="{A802E082-DF01-41F5-98F1-9F953B03B4F5}">
      <dsp:nvSpPr>
        <dsp:cNvPr id="0" name=""/>
        <dsp:cNvSpPr/>
      </dsp:nvSpPr>
      <dsp:spPr>
        <a:xfrm>
          <a:off x="333444" y="839682"/>
          <a:ext cx="499967" cy="40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84"/>
              </a:lnTo>
              <a:lnTo>
                <a:pt x="499967" y="40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5FC44-7755-4844-9931-EFAF71D7EFB0}">
      <dsp:nvSpPr>
        <dsp:cNvPr id="0" name=""/>
        <dsp:cNvSpPr/>
      </dsp:nvSpPr>
      <dsp:spPr>
        <a:xfrm>
          <a:off x="833411" y="932334"/>
          <a:ext cx="3772935" cy="622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Asiakaspalveluesimies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Asiakaspalvelusihteeri ja vuorovaraussihteeri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Asiakaspalvelu ja vuorovaraus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600" kern="1200" dirty="0"/>
        </a:p>
      </dsp:txBody>
      <dsp:txXfrm>
        <a:off x="851642" y="950565"/>
        <a:ext cx="3736473" cy="586003"/>
      </dsp:txXfrm>
    </dsp:sp>
    <dsp:sp modelId="{758C1BA4-0BFB-49DA-AF40-2BECEF4C7BAE}">
      <dsp:nvSpPr>
        <dsp:cNvPr id="0" name=""/>
        <dsp:cNvSpPr/>
      </dsp:nvSpPr>
      <dsp:spPr>
        <a:xfrm>
          <a:off x="333444" y="839682"/>
          <a:ext cx="493525" cy="1216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6585"/>
              </a:lnTo>
              <a:lnTo>
                <a:pt x="493525" y="12165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2743B-DF0A-47E3-807C-15406B303A29}">
      <dsp:nvSpPr>
        <dsp:cNvPr id="0" name=""/>
        <dsp:cNvSpPr/>
      </dsp:nvSpPr>
      <dsp:spPr>
        <a:xfrm>
          <a:off x="826969" y="1628876"/>
          <a:ext cx="3783223" cy="854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Erityisasiantuntija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Olosuhdeavustaminen, vuorojakoprosessituki </a:t>
          </a:r>
          <a:r>
            <a:rPr lang="fi-FI" sz="800" b="1" kern="1200" dirty="0" smtClean="0"/>
            <a:t>Suunnittelu ja kehittämistiimin vetovastuu ja vuosijohtamisen tuki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Liikuntasuunnittelijat 2 hlöä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Liikuntasuunnittelu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800" kern="1200" dirty="0"/>
        </a:p>
      </dsp:txBody>
      <dsp:txXfrm>
        <a:off x="852005" y="1653912"/>
        <a:ext cx="3733151" cy="804709"/>
      </dsp:txXfrm>
    </dsp:sp>
    <dsp:sp modelId="{583E81CE-E2AA-4920-82B4-8FEF1AF697F5}">
      <dsp:nvSpPr>
        <dsp:cNvPr id="0" name=""/>
        <dsp:cNvSpPr/>
      </dsp:nvSpPr>
      <dsp:spPr>
        <a:xfrm>
          <a:off x="333444" y="839682"/>
          <a:ext cx="475086" cy="1934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547"/>
              </a:lnTo>
              <a:lnTo>
                <a:pt x="475086" y="1934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BF595-D336-4CD5-9F71-D2418EC8FCF4}">
      <dsp:nvSpPr>
        <dsp:cNvPr id="0" name=""/>
        <dsp:cNvSpPr/>
      </dsp:nvSpPr>
      <dsp:spPr>
        <a:xfrm>
          <a:off x="808530" y="2540264"/>
          <a:ext cx="3805555" cy="46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Uimalaitosten päällikkö +  </a:t>
          </a:r>
          <a:r>
            <a:rPr lang="fi-FI" sz="800" kern="1200" dirty="0" err="1" smtClean="0"/>
            <a:t>aspa</a:t>
          </a:r>
          <a:r>
            <a:rPr lang="fi-FI" sz="800" kern="1200" dirty="0" smtClean="0"/>
            <a:t>, valvonta, ohjaus, laitosmiehet  23 hlöä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Uimalaitokset</a:t>
          </a:r>
          <a:endParaRPr lang="fi-FI" sz="800" kern="1200" dirty="0"/>
        </a:p>
      </dsp:txBody>
      <dsp:txXfrm>
        <a:off x="822235" y="2553969"/>
        <a:ext cx="3778145" cy="440519"/>
      </dsp:txXfrm>
    </dsp:sp>
    <dsp:sp modelId="{8073CD5E-B8AC-49E6-BA90-A9C4CA936E34}">
      <dsp:nvSpPr>
        <dsp:cNvPr id="0" name=""/>
        <dsp:cNvSpPr/>
      </dsp:nvSpPr>
      <dsp:spPr>
        <a:xfrm>
          <a:off x="333444" y="839682"/>
          <a:ext cx="499967" cy="2421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639"/>
              </a:lnTo>
              <a:lnTo>
                <a:pt x="499967" y="2421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5CE78-CC72-4EE1-8A18-BA31F7FAB0F2}">
      <dsp:nvSpPr>
        <dsp:cNvPr id="0" name=""/>
        <dsp:cNvSpPr/>
      </dsp:nvSpPr>
      <dsp:spPr>
        <a:xfrm>
          <a:off x="833411" y="3053440"/>
          <a:ext cx="3781701" cy="415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Työnjohtaja + Liikuntapaikkatyöntekijät 8 hlöä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Liikunta- ja </a:t>
          </a:r>
          <a:r>
            <a:rPr lang="fi-FI" sz="800" kern="1200" dirty="0" err="1" smtClean="0"/>
            <a:t>palloiluluhallit</a:t>
          </a:r>
          <a:r>
            <a:rPr lang="fi-FI" sz="800" kern="1200" dirty="0" smtClean="0"/>
            <a:t> , sekä -salit</a:t>
          </a:r>
        </a:p>
      </dsp:txBody>
      <dsp:txXfrm>
        <a:off x="845588" y="3065617"/>
        <a:ext cx="3757347" cy="391409"/>
      </dsp:txXfrm>
    </dsp:sp>
    <dsp:sp modelId="{7B5759E1-B6A6-460B-BE7D-0ADE664AE0B9}">
      <dsp:nvSpPr>
        <dsp:cNvPr id="0" name=""/>
        <dsp:cNvSpPr/>
      </dsp:nvSpPr>
      <dsp:spPr>
        <a:xfrm>
          <a:off x="333444" y="839682"/>
          <a:ext cx="499967" cy="3013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3309"/>
              </a:lnTo>
              <a:lnTo>
                <a:pt x="499967" y="30133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D78BB-8895-4044-8832-09F95C786221}">
      <dsp:nvSpPr>
        <dsp:cNvPr id="0" name=""/>
        <dsp:cNvSpPr/>
      </dsp:nvSpPr>
      <dsp:spPr>
        <a:xfrm>
          <a:off x="833411" y="3553146"/>
          <a:ext cx="3786424" cy="599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Työnjohtaja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Ulkoliikuntapaikat, uimarannat,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 soutu- ja melontakeskus, laskettelurinne</a:t>
          </a:r>
        </a:p>
      </dsp:txBody>
      <dsp:txXfrm>
        <a:off x="850975" y="3570710"/>
        <a:ext cx="3751296" cy="564562"/>
      </dsp:txXfrm>
    </dsp:sp>
    <dsp:sp modelId="{E50E2104-5D4D-4F8B-AA36-CCC12A93DBDF}">
      <dsp:nvSpPr>
        <dsp:cNvPr id="0" name=""/>
        <dsp:cNvSpPr/>
      </dsp:nvSpPr>
      <dsp:spPr>
        <a:xfrm>
          <a:off x="333444" y="839682"/>
          <a:ext cx="499967" cy="3594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245"/>
              </a:lnTo>
              <a:lnTo>
                <a:pt x="499967" y="3594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8F200-3F6A-46BF-A43E-22C86F97E977}">
      <dsp:nvSpPr>
        <dsp:cNvPr id="0" name=""/>
        <dsp:cNvSpPr/>
      </dsp:nvSpPr>
      <dsp:spPr>
        <a:xfrm>
          <a:off x="833411" y="4207662"/>
          <a:ext cx="3772894" cy="452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Työnjohtaja + 12 hlöä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Kupittaa, Urheilupuisto ja Parkki</a:t>
          </a:r>
        </a:p>
      </dsp:txBody>
      <dsp:txXfrm>
        <a:off x="846665" y="4220916"/>
        <a:ext cx="3746386" cy="426022"/>
      </dsp:txXfrm>
    </dsp:sp>
    <dsp:sp modelId="{810B44DC-C677-4F9D-B4E9-2F7B9C0226C2}">
      <dsp:nvSpPr>
        <dsp:cNvPr id="0" name=""/>
        <dsp:cNvSpPr/>
      </dsp:nvSpPr>
      <dsp:spPr>
        <a:xfrm>
          <a:off x="333444" y="839682"/>
          <a:ext cx="499967" cy="4110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0732"/>
              </a:lnTo>
              <a:lnTo>
                <a:pt x="499967" y="4110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E270F-7447-4760-8BCA-2867204CE41C}">
      <dsp:nvSpPr>
        <dsp:cNvPr id="0" name=""/>
        <dsp:cNvSpPr/>
      </dsp:nvSpPr>
      <dsp:spPr>
        <a:xfrm>
          <a:off x="833411" y="4730227"/>
          <a:ext cx="3794033" cy="440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Työnjohtaja 11 + hlöä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Jäähallit ja jalkapallohalli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 dirty="0"/>
        </a:p>
      </dsp:txBody>
      <dsp:txXfrm>
        <a:off x="846309" y="4743125"/>
        <a:ext cx="3768237" cy="414577"/>
      </dsp:txXfrm>
    </dsp:sp>
    <dsp:sp modelId="{A52F333C-44F7-4FC4-918A-8C46A9824DD7}">
      <dsp:nvSpPr>
        <dsp:cNvPr id="0" name=""/>
        <dsp:cNvSpPr/>
      </dsp:nvSpPr>
      <dsp:spPr>
        <a:xfrm>
          <a:off x="333444" y="839682"/>
          <a:ext cx="491574" cy="459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6139"/>
              </a:lnTo>
              <a:lnTo>
                <a:pt x="491574" y="4596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9D7A7-8741-4AF9-9B1C-DA9D34A41773}">
      <dsp:nvSpPr>
        <dsp:cNvPr id="0" name=""/>
        <dsp:cNvSpPr/>
      </dsp:nvSpPr>
      <dsp:spPr>
        <a:xfrm>
          <a:off x="825018" y="5209285"/>
          <a:ext cx="3805560" cy="453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Työnjohtaja + 13 hlöä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Kunnossapito, </a:t>
          </a:r>
          <a:r>
            <a:rPr lang="fi-FI" sz="800" kern="1200" dirty="0" err="1" smtClean="0"/>
            <a:t>ulkoilureitiistö</a:t>
          </a:r>
          <a:r>
            <a:rPr lang="fi-FI" sz="800" kern="1200" dirty="0" smtClean="0"/>
            <a:t> (ladut ja kuntopolut</a:t>
          </a:r>
          <a:r>
            <a:rPr lang="fi-FI" sz="700" kern="1200" dirty="0" smtClean="0"/>
            <a:t>)</a:t>
          </a:r>
        </a:p>
      </dsp:txBody>
      <dsp:txXfrm>
        <a:off x="838288" y="5222555"/>
        <a:ext cx="3779020" cy="426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D59DD-F229-4A70-B3D2-F073C44C3A24}">
      <dsp:nvSpPr>
        <dsp:cNvPr id="0" name=""/>
        <dsp:cNvSpPr/>
      </dsp:nvSpPr>
      <dsp:spPr>
        <a:xfrm>
          <a:off x="86021" y="468734"/>
          <a:ext cx="2921481" cy="805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Liikunnallisen elämäntavan osasto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Osastopäällikkö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+ (16 henkilöä)</a:t>
          </a:r>
          <a:endParaRPr lang="fi-FI" sz="1400" kern="1200" dirty="0"/>
        </a:p>
      </dsp:txBody>
      <dsp:txXfrm>
        <a:off x="109599" y="492312"/>
        <a:ext cx="2874325" cy="757852"/>
      </dsp:txXfrm>
    </dsp:sp>
    <dsp:sp modelId="{4A0DCDD0-2760-42B4-9234-80252F6BF354}">
      <dsp:nvSpPr>
        <dsp:cNvPr id="0" name=""/>
        <dsp:cNvSpPr/>
      </dsp:nvSpPr>
      <dsp:spPr>
        <a:xfrm>
          <a:off x="378169" y="1273742"/>
          <a:ext cx="187629" cy="468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830"/>
              </a:lnTo>
              <a:lnTo>
                <a:pt x="187629" y="468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7B759-440F-4E4D-9A42-C1254544C7D7}">
      <dsp:nvSpPr>
        <dsp:cNvPr id="0" name=""/>
        <dsp:cNvSpPr/>
      </dsp:nvSpPr>
      <dsp:spPr>
        <a:xfrm>
          <a:off x="565799" y="1440224"/>
          <a:ext cx="2518951" cy="604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Liikuntasuunnittelija ja Liikuntasihteeri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Järjestöyhteistyö ja avustukset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800" kern="1200" dirty="0"/>
        </a:p>
      </dsp:txBody>
      <dsp:txXfrm>
        <a:off x="583510" y="1457935"/>
        <a:ext cx="2483529" cy="569274"/>
      </dsp:txXfrm>
    </dsp:sp>
    <dsp:sp modelId="{583E81CE-E2AA-4920-82B4-8FEF1AF697F5}">
      <dsp:nvSpPr>
        <dsp:cNvPr id="0" name=""/>
        <dsp:cNvSpPr/>
      </dsp:nvSpPr>
      <dsp:spPr>
        <a:xfrm>
          <a:off x="378169" y="1273742"/>
          <a:ext cx="208245" cy="1222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471"/>
              </a:lnTo>
              <a:lnTo>
                <a:pt x="208245" y="12224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BF595-D336-4CD5-9F71-D2418EC8FCF4}">
      <dsp:nvSpPr>
        <dsp:cNvPr id="0" name=""/>
        <dsp:cNvSpPr/>
      </dsp:nvSpPr>
      <dsp:spPr>
        <a:xfrm>
          <a:off x="586415" y="2175024"/>
          <a:ext cx="2466371" cy="642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Lasten ja nuorten kohderyhmän tiimi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Liikuntapalveluvastaavat 5 hlöä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(tiimillä on vetäjä)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Lasten ja nuorten </a:t>
          </a:r>
          <a:r>
            <a:rPr lang="fi-FI" sz="800" kern="1200" dirty="0" err="1" smtClean="0"/>
            <a:t>liikuntapalvelut</a:t>
          </a:r>
          <a:endParaRPr lang="fi-FI" sz="800" kern="1200" dirty="0"/>
        </a:p>
      </dsp:txBody>
      <dsp:txXfrm>
        <a:off x="605230" y="2193839"/>
        <a:ext cx="2428741" cy="604750"/>
      </dsp:txXfrm>
    </dsp:sp>
    <dsp:sp modelId="{7B5759E1-B6A6-460B-BE7D-0ADE664AE0B9}">
      <dsp:nvSpPr>
        <dsp:cNvPr id="0" name=""/>
        <dsp:cNvSpPr/>
      </dsp:nvSpPr>
      <dsp:spPr>
        <a:xfrm>
          <a:off x="378169" y="1273742"/>
          <a:ext cx="208245" cy="2245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362"/>
              </a:lnTo>
              <a:lnTo>
                <a:pt x="208245" y="22453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D78BB-8895-4044-8832-09F95C786221}">
      <dsp:nvSpPr>
        <dsp:cNvPr id="0" name=""/>
        <dsp:cNvSpPr/>
      </dsp:nvSpPr>
      <dsp:spPr>
        <a:xfrm>
          <a:off x="586415" y="2937691"/>
          <a:ext cx="2549652" cy="1162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Erityisasiantuntija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Liikkumattomuus, Aktivointiyhteistyö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Aikuisten ja ikääntyvien kohderyhmän tiimi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Liikuntapalveluvastaavat, erityisliikunnanohjaaja ja liikuntasihteeri 8 hlöä (tiimiä vetää Erityisasiantuntija)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Aikuisten ja ikääntyvien </a:t>
          </a:r>
          <a:r>
            <a:rPr lang="fi-FI" sz="800" kern="1200" dirty="0" err="1" smtClean="0"/>
            <a:t>liikuntapalvelut</a:t>
          </a:r>
          <a:endParaRPr lang="fi-FI" sz="800" kern="1200" dirty="0"/>
        </a:p>
      </dsp:txBody>
      <dsp:txXfrm>
        <a:off x="620473" y="2971749"/>
        <a:ext cx="2481536" cy="1094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3141B-3489-4F5D-8B1B-0D744C17FC7B}" type="datetimeFigureOut">
              <a:rPr lang="fi-FI" smtClean="0"/>
              <a:t>14.5.2019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FD82B-E1B3-4D4B-A58D-F666A7E642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777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jp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jp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549" y="1061075"/>
            <a:ext cx="1826788" cy="957077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79890" y="5190776"/>
            <a:ext cx="7869567" cy="92989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79884" y="2402554"/>
            <a:ext cx="10311633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8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19" y="1835151"/>
            <a:ext cx="8978900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5992" indent="-341991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37" indent="-179384">
              <a:spcAft>
                <a:spcPts val="600"/>
              </a:spcAft>
              <a:defRPr b="0" i="0" cap="none"/>
            </a:lvl2pPr>
            <a:lvl3pPr marL="791980">
              <a:spcAft>
                <a:spcPts val="600"/>
              </a:spcAft>
              <a:defRPr b="0" i="0" cap="none"/>
            </a:lvl3pPr>
            <a:lvl4pPr marL="1007975">
              <a:spcAft>
                <a:spcPts val="600"/>
              </a:spcAft>
              <a:defRPr b="0" i="0" cap="none"/>
            </a:lvl4pPr>
            <a:lvl5pPr marL="1223969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543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703233" y="3008317"/>
            <a:ext cx="10788284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076" y="1471828"/>
            <a:ext cx="902480" cy="125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1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20" y="1835151"/>
            <a:ext cx="440896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5992" indent="-341991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37" indent="-179384">
              <a:spcAft>
                <a:spcPts val="600"/>
              </a:spcAft>
              <a:defRPr b="0" i="0" cap="none"/>
            </a:lvl2pPr>
            <a:lvl3pPr marL="791980">
              <a:spcAft>
                <a:spcPts val="600"/>
              </a:spcAft>
              <a:defRPr b="0" i="0" cap="none"/>
            </a:lvl3pPr>
            <a:lvl4pPr marL="1007975">
              <a:spcAft>
                <a:spcPts val="600"/>
              </a:spcAft>
              <a:defRPr b="0" i="0" cap="none"/>
            </a:lvl4pPr>
            <a:lvl5pPr marL="1223969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13963" y="1835151"/>
            <a:ext cx="4249856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5992" indent="-342891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37" indent="-179384">
              <a:spcAft>
                <a:spcPts val="600"/>
              </a:spcAft>
              <a:defRPr b="0" i="0" cap="none"/>
            </a:lvl2pPr>
            <a:lvl3pPr marL="791980">
              <a:spcAft>
                <a:spcPts val="600"/>
              </a:spcAft>
              <a:defRPr b="0" i="0" cap="none"/>
            </a:lvl3pPr>
            <a:lvl4pPr marL="1007975">
              <a:spcAft>
                <a:spcPts val="600"/>
              </a:spcAft>
              <a:defRPr b="0" i="0" cap="none"/>
            </a:lvl4pPr>
            <a:lvl5pPr marL="1223969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61555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4537" y="2828017"/>
            <a:ext cx="8041747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93214" y="2828017"/>
            <a:ext cx="2364023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11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084919" y="1835151"/>
            <a:ext cx="947208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9882" y="506413"/>
            <a:ext cx="10377119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24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3231" y="2402541"/>
            <a:ext cx="10788284" cy="321154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6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703231" y="3008306"/>
            <a:ext cx="10788284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27" y="1721664"/>
            <a:ext cx="960905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25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7" y="0"/>
            <a:ext cx="6098116" cy="68580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10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89">
              <a:lnSpc>
                <a:spcPts val="2933"/>
              </a:lnSpc>
              <a:buFont typeface="Arial"/>
              <a:buChar char="•"/>
              <a:defRPr sz="2267" baseline="0"/>
            </a:lvl2pPr>
            <a:lvl3pPr marL="479976" indent="-239989">
              <a:lnSpc>
                <a:spcPts val="2933"/>
              </a:lnSpc>
              <a:buSzPct val="90000"/>
              <a:buFont typeface="Lucida Grande"/>
              <a:buChar char="-"/>
              <a:defRPr sz="2400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89596" y="1835145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5"/>
            <a:ext cx="1364691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54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5757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17" y="1781175"/>
            <a:ext cx="1600200" cy="20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06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9"/>
            <a:ext cx="121920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4017964"/>
            <a:ext cx="352848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81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9"/>
            <a:ext cx="121920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86" y="1565277"/>
            <a:ext cx="2559049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4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26" y="1835151"/>
            <a:ext cx="8978900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79" indent="-455977">
              <a:spcAft>
                <a:spcPts val="8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719631" indent="-239173">
              <a:spcAft>
                <a:spcPts val="800"/>
              </a:spcAft>
              <a:defRPr b="0" i="0" cap="none"/>
            </a:lvl2pPr>
            <a:lvl3pPr marL="1055947">
              <a:spcAft>
                <a:spcPts val="800"/>
              </a:spcAft>
              <a:defRPr b="0" i="0" cap="none"/>
            </a:lvl3pPr>
            <a:lvl4pPr marL="1343933">
              <a:spcAft>
                <a:spcPts val="800"/>
              </a:spcAft>
              <a:defRPr b="0" i="0" cap="none"/>
            </a:lvl4pPr>
            <a:lvl5pPr marL="1631918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82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7889"/>
            <a:ext cx="165523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84537" y="4332006"/>
            <a:ext cx="8041747" cy="122575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214" y="4332005"/>
            <a:ext cx="2364023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81964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7889"/>
            <a:ext cx="165523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79881" y="4408597"/>
            <a:ext cx="10177267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539987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1179881" y="3760615"/>
            <a:ext cx="10177267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4285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9475"/>
            <a:ext cx="165523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79881" y="4408597"/>
            <a:ext cx="10177267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539987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79881" y="3760615"/>
            <a:ext cx="10177267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04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7889"/>
            <a:ext cx="165523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6" y="0"/>
            <a:ext cx="6098116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81090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6" y="0"/>
            <a:ext cx="6098116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9475"/>
            <a:ext cx="165523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392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9475"/>
            <a:ext cx="165523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3" y="417285"/>
            <a:ext cx="552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093883" y="3531248"/>
            <a:ext cx="552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51112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7889"/>
            <a:ext cx="165523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07549" y="5958176"/>
            <a:ext cx="8835003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3336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7889"/>
            <a:ext cx="165523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130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5757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17" y="1781175"/>
            <a:ext cx="1600200" cy="20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34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9"/>
            <a:ext cx="121920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4017964"/>
            <a:ext cx="352848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7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26" y="1835151"/>
            <a:ext cx="440896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79" indent="-455977">
              <a:spcAft>
                <a:spcPts val="8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719631" indent="-239173">
              <a:spcAft>
                <a:spcPts val="800"/>
              </a:spcAft>
              <a:defRPr b="0" i="0" cap="none"/>
            </a:lvl2pPr>
            <a:lvl3pPr marL="1055947">
              <a:spcAft>
                <a:spcPts val="800"/>
              </a:spcAft>
              <a:defRPr b="0" i="0" cap="none"/>
            </a:lvl3pPr>
            <a:lvl4pPr marL="1343933">
              <a:spcAft>
                <a:spcPts val="800"/>
              </a:spcAft>
              <a:defRPr b="0" i="0" cap="none"/>
            </a:lvl4pPr>
            <a:lvl5pPr marL="1631918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13963" y="1835151"/>
            <a:ext cx="4249856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79" indent="-457177">
              <a:spcAft>
                <a:spcPts val="8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719631" indent="-239173">
              <a:spcAft>
                <a:spcPts val="800"/>
              </a:spcAft>
              <a:defRPr b="0" i="0" cap="none"/>
            </a:lvl2pPr>
            <a:lvl3pPr marL="1055947">
              <a:spcAft>
                <a:spcPts val="800"/>
              </a:spcAft>
              <a:defRPr b="0" i="0" cap="none"/>
            </a:lvl3pPr>
            <a:lvl4pPr marL="1343933">
              <a:spcAft>
                <a:spcPts val="800"/>
              </a:spcAft>
              <a:defRPr b="0" i="0" cap="none"/>
            </a:lvl4pPr>
            <a:lvl5pPr marL="1631918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286569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9"/>
            <a:ext cx="121920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86" y="1565277"/>
            <a:ext cx="2559049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31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7889"/>
            <a:ext cx="165523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84537" y="4332006"/>
            <a:ext cx="8041747" cy="122575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214" y="4332005"/>
            <a:ext cx="2364023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891140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7889"/>
            <a:ext cx="165523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79881" y="4408597"/>
            <a:ext cx="10177267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539987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1179881" y="3760615"/>
            <a:ext cx="10177267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455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9475"/>
            <a:ext cx="165523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79881" y="4408597"/>
            <a:ext cx="10177267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539987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79881" y="3760615"/>
            <a:ext cx="10177267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82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7889"/>
            <a:ext cx="165523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6" y="0"/>
            <a:ext cx="6098116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1923927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6" y="0"/>
            <a:ext cx="6098116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9475"/>
            <a:ext cx="165523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530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9475"/>
            <a:ext cx="165523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3" y="417285"/>
            <a:ext cx="552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093883" y="3531248"/>
            <a:ext cx="552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2804909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7889"/>
            <a:ext cx="165523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07549" y="5958176"/>
            <a:ext cx="8835003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7275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7889"/>
            <a:ext cx="165523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552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5757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17" y="1781175"/>
            <a:ext cx="1600200" cy="20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4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4543" y="2828017"/>
            <a:ext cx="8041748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933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93222" y="2828026"/>
            <a:ext cx="2364023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11333"/>
              </a:lnSpc>
              <a:spcAft>
                <a:spcPts val="0"/>
              </a:spcAft>
              <a:defRPr sz="113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83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9"/>
            <a:ext cx="121920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4017964"/>
            <a:ext cx="352848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68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9"/>
            <a:ext cx="121920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86" y="1565277"/>
            <a:ext cx="2559049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04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7889"/>
            <a:ext cx="165523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84537" y="4332006"/>
            <a:ext cx="8041747" cy="122575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214" y="4332005"/>
            <a:ext cx="2364023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962524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7889"/>
            <a:ext cx="165523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79881" y="4408597"/>
            <a:ext cx="10177267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539987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1179881" y="3760615"/>
            <a:ext cx="10177267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2686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9475"/>
            <a:ext cx="165523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79881" y="4408597"/>
            <a:ext cx="10177267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539987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79881" y="3760615"/>
            <a:ext cx="10177267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72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7889"/>
            <a:ext cx="165523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6" y="0"/>
            <a:ext cx="6098116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1264160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6" y="0"/>
            <a:ext cx="6098116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9475"/>
            <a:ext cx="165523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98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9475"/>
            <a:ext cx="165523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3" y="417285"/>
            <a:ext cx="552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093883" y="3531248"/>
            <a:ext cx="552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783581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7889"/>
            <a:ext cx="165523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07549" y="5958176"/>
            <a:ext cx="8835003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0631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" y="5957889"/>
            <a:ext cx="165523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85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084919" y="1835151"/>
            <a:ext cx="947208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9890" y="506413"/>
            <a:ext cx="10377119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342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49" y="1061075"/>
            <a:ext cx="1826787" cy="957077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79882" y="5190776"/>
            <a:ext cx="7869567" cy="92989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79882" y="2402543"/>
            <a:ext cx="10311633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38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19" y="1835151"/>
            <a:ext cx="8978900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90" indent="-455989">
              <a:spcAft>
                <a:spcPts val="8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719649" indent="-239178">
              <a:spcAft>
                <a:spcPts val="800"/>
              </a:spcAft>
              <a:defRPr b="0" i="0" cap="none"/>
            </a:lvl2pPr>
            <a:lvl3pPr marL="1055974">
              <a:spcAft>
                <a:spcPts val="800"/>
              </a:spcAft>
              <a:defRPr b="0" i="0" cap="none"/>
            </a:lvl3pPr>
            <a:lvl4pPr marL="1343966">
              <a:spcAft>
                <a:spcPts val="800"/>
              </a:spcAft>
              <a:defRPr b="0" i="0" cap="none"/>
            </a:lvl4pPr>
            <a:lvl5pPr marL="1631959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66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20" y="1835151"/>
            <a:ext cx="440896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90" indent="-455989">
              <a:spcAft>
                <a:spcPts val="8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719649" indent="-239178">
              <a:spcAft>
                <a:spcPts val="800"/>
              </a:spcAft>
              <a:defRPr b="0" i="0" cap="none"/>
            </a:lvl2pPr>
            <a:lvl3pPr marL="1055974">
              <a:spcAft>
                <a:spcPts val="800"/>
              </a:spcAft>
              <a:defRPr b="0" i="0" cap="none"/>
            </a:lvl3pPr>
            <a:lvl4pPr marL="1343966">
              <a:spcAft>
                <a:spcPts val="800"/>
              </a:spcAft>
              <a:defRPr b="0" i="0" cap="none"/>
            </a:lvl4pPr>
            <a:lvl5pPr marL="1631959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13963" y="1835151"/>
            <a:ext cx="4249856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90" indent="-457189">
              <a:spcAft>
                <a:spcPts val="8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719649" indent="-239178">
              <a:spcAft>
                <a:spcPts val="800"/>
              </a:spcAft>
              <a:defRPr b="0" i="0" cap="none"/>
            </a:lvl2pPr>
            <a:lvl3pPr marL="1055974">
              <a:spcAft>
                <a:spcPts val="800"/>
              </a:spcAft>
              <a:defRPr b="0" i="0" cap="none"/>
            </a:lvl3pPr>
            <a:lvl4pPr marL="1343966">
              <a:spcAft>
                <a:spcPts val="800"/>
              </a:spcAft>
              <a:defRPr b="0" i="0" cap="none"/>
            </a:lvl4pPr>
            <a:lvl5pPr marL="1631959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8694694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4537" y="2828017"/>
            <a:ext cx="8041747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933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93214" y="2828017"/>
            <a:ext cx="2364023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11333"/>
              </a:lnSpc>
              <a:spcAft>
                <a:spcPts val="0"/>
              </a:spcAft>
              <a:defRPr sz="113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756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084919" y="1835151"/>
            <a:ext cx="947208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9882" y="506413"/>
            <a:ext cx="10377119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17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3231" y="2402541"/>
            <a:ext cx="10788284" cy="321154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18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703231" y="3008306"/>
            <a:ext cx="10788284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76" y="1471828"/>
            <a:ext cx="902480" cy="125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622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12192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667"/>
              </a:lnSpc>
              <a:defRPr sz="2133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16" y="1783534"/>
            <a:ext cx="1493045" cy="2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32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1"/>
            <a:ext cx="12192000" cy="5760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667"/>
              </a:lnSpc>
              <a:defRPr sz="2133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1" y="3744704"/>
            <a:ext cx="2883151" cy="15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591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12192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667"/>
              </a:lnSpc>
              <a:defRPr sz="2133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2320987" y="281133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04" y="1181570"/>
            <a:ext cx="2178433" cy="37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1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3233" y="2402541"/>
            <a:ext cx="10788284" cy="321154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087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0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84537" y="4332006"/>
            <a:ext cx="8041747" cy="122575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933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214" y="4332005"/>
            <a:ext cx="2364023" cy="12257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11333"/>
              </a:lnSpc>
              <a:spcAft>
                <a:spcPts val="0"/>
              </a:spcAft>
              <a:buNone/>
              <a:defRPr sz="113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283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0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79881" y="4408597"/>
            <a:ext cx="10177267" cy="1941403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719982" indent="-239994">
              <a:lnSpc>
                <a:spcPts val="2933"/>
              </a:lnSpc>
              <a:buSzPct val="90000"/>
              <a:buFont typeface="Lucida Grande"/>
              <a:buChar char="-"/>
              <a:defRPr sz="2267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79881" y="3760615"/>
            <a:ext cx="10177267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96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0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79881" y="4408597"/>
            <a:ext cx="10177267" cy="1941403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719982" indent="-239994">
              <a:lnSpc>
                <a:spcPts val="2933"/>
              </a:lnSpc>
              <a:buSzPct val="90000"/>
              <a:buFont typeface="Lucida Grande"/>
              <a:buChar char="-"/>
              <a:defRPr sz="2267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9881" y="3760615"/>
            <a:ext cx="10177267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5"/>
            <a:ext cx="1364691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258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6" y="0"/>
            <a:ext cx="6098116" cy="68580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479988" indent="-239994">
              <a:lnSpc>
                <a:spcPts val="2933"/>
              </a:lnSpc>
              <a:buSzPct val="90000"/>
              <a:buFont typeface="Lucida Grande"/>
              <a:buChar char="-"/>
              <a:defRPr sz="2400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021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6" y="0"/>
            <a:ext cx="6098116" cy="68580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479988" indent="-239994">
              <a:lnSpc>
                <a:spcPts val="2933"/>
              </a:lnSpc>
              <a:buSzPct val="90000"/>
              <a:buFont typeface="Lucida Grande"/>
              <a:buChar char="-"/>
              <a:defRPr sz="2400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5"/>
            <a:ext cx="1364691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689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3" y="417285"/>
            <a:ext cx="5520000" cy="288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2400"/>
              </a:lnSpc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479988" indent="-239994">
              <a:lnSpc>
                <a:spcPts val="2933"/>
              </a:lnSpc>
              <a:buSzPct val="90000"/>
              <a:buFont typeface="Lucida Grande"/>
              <a:buChar char="-"/>
              <a:defRPr sz="2400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093883" y="3531248"/>
            <a:ext cx="5520000" cy="288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2400"/>
              </a:lnSpc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5"/>
            <a:ext cx="1364691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565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5688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07549" y="5958176"/>
            <a:ext cx="8835003" cy="899825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ct val="100000"/>
              </a:lnSpc>
              <a:spcAft>
                <a:spcPts val="0"/>
              </a:spcAft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400" baseline="0"/>
            </a:lvl2pPr>
            <a:lvl3pPr marL="479988" indent="-239994">
              <a:lnSpc>
                <a:spcPts val="2933"/>
              </a:lnSpc>
              <a:buSzPct val="90000"/>
              <a:buFont typeface="Lucida Grande"/>
              <a:buChar char="-"/>
              <a:defRPr sz="2400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306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8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12192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667"/>
              </a:lnSpc>
              <a:defRPr sz="2133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16" y="1783534"/>
            <a:ext cx="1493045" cy="2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30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1"/>
            <a:ext cx="12192000" cy="5760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667"/>
              </a:lnSpc>
              <a:defRPr sz="2133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1" y="3744704"/>
            <a:ext cx="2883151" cy="15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3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703233" y="3008317"/>
            <a:ext cx="10788284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076" y="1471828"/>
            <a:ext cx="902480" cy="125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580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12192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667"/>
              </a:lnSpc>
              <a:defRPr sz="2133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2320987" y="281133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04" y="1181570"/>
            <a:ext cx="2178433" cy="37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149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0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84537" y="4332006"/>
            <a:ext cx="8041747" cy="122575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933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214" y="4332005"/>
            <a:ext cx="2364023" cy="12257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11333"/>
              </a:lnSpc>
              <a:spcAft>
                <a:spcPts val="0"/>
              </a:spcAft>
              <a:buNone/>
              <a:defRPr sz="113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85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0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79881" y="4408597"/>
            <a:ext cx="10177267" cy="1941403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719982" indent="-239994">
              <a:lnSpc>
                <a:spcPts val="2933"/>
              </a:lnSpc>
              <a:buSzPct val="90000"/>
              <a:buFont typeface="Lucida Grande"/>
              <a:buChar char="-"/>
              <a:defRPr sz="2267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79881" y="3760615"/>
            <a:ext cx="10177267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127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0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79881" y="4408597"/>
            <a:ext cx="10177267" cy="1941403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719982" indent="-239994">
              <a:lnSpc>
                <a:spcPts val="2933"/>
              </a:lnSpc>
              <a:buSzPct val="90000"/>
              <a:buFont typeface="Lucida Grande"/>
              <a:buChar char="-"/>
              <a:defRPr sz="2267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9881" y="3760615"/>
            <a:ext cx="10177267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5"/>
            <a:ext cx="1364691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394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6" y="0"/>
            <a:ext cx="6098116" cy="68580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479988" indent="-239994">
              <a:lnSpc>
                <a:spcPts val="2933"/>
              </a:lnSpc>
              <a:buSzPct val="90000"/>
              <a:buFont typeface="Lucida Grande"/>
              <a:buChar char="-"/>
              <a:defRPr sz="2400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710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6" y="0"/>
            <a:ext cx="6098116" cy="68580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479988" indent="-239994">
              <a:lnSpc>
                <a:spcPts val="2933"/>
              </a:lnSpc>
              <a:buSzPct val="90000"/>
              <a:buFont typeface="Lucida Grande"/>
              <a:buChar char="-"/>
              <a:defRPr sz="2400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5"/>
            <a:ext cx="1364691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94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3" y="417285"/>
            <a:ext cx="5520000" cy="288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2400"/>
              </a:lnSpc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479988" indent="-239994">
              <a:lnSpc>
                <a:spcPts val="2933"/>
              </a:lnSpc>
              <a:buSzPct val="90000"/>
              <a:buFont typeface="Lucida Grande"/>
              <a:buChar char="-"/>
              <a:defRPr sz="2400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093883" y="3531248"/>
            <a:ext cx="5520000" cy="288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2400"/>
              </a:lnSpc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5"/>
            <a:ext cx="1364691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779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5688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07549" y="5958176"/>
            <a:ext cx="8835003" cy="899825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ct val="100000"/>
              </a:lnSpc>
              <a:spcAft>
                <a:spcPts val="0"/>
              </a:spcAft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400" baseline="0"/>
            </a:lvl2pPr>
            <a:lvl3pPr marL="479988" indent="-239994">
              <a:lnSpc>
                <a:spcPts val="2933"/>
              </a:lnSpc>
              <a:buSzPct val="90000"/>
              <a:buFont typeface="Lucida Grande"/>
              <a:buChar char="-"/>
              <a:defRPr sz="2400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404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479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79882" y="5190776"/>
            <a:ext cx="7869567" cy="92989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79882" y="2402543"/>
            <a:ext cx="10311633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49" y="1166439"/>
            <a:ext cx="1826787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7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2758B-6550-4B08-ADDF-C3DB90009ABB}" type="datetimeFigureOut">
              <a:rPr lang="fi-FI" smtClean="0"/>
              <a:t>14.5.2019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98105-F486-4D43-9D3E-1FA9B8A055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8713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19" y="1835151"/>
            <a:ext cx="8978900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5992" indent="-341991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37" indent="-179384">
              <a:spcAft>
                <a:spcPts val="600"/>
              </a:spcAft>
              <a:defRPr b="0" i="0" cap="none"/>
            </a:lvl2pPr>
            <a:lvl3pPr marL="791980">
              <a:spcAft>
                <a:spcPts val="600"/>
              </a:spcAft>
              <a:defRPr b="0" i="0" cap="none"/>
            </a:lvl3pPr>
            <a:lvl4pPr marL="1007975">
              <a:spcAft>
                <a:spcPts val="600"/>
              </a:spcAft>
              <a:defRPr b="0" i="0" cap="none"/>
            </a:lvl4pPr>
            <a:lvl5pPr marL="1223969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504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20" y="1835151"/>
            <a:ext cx="440896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5992" indent="-341991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37" indent="-179384">
              <a:spcAft>
                <a:spcPts val="600"/>
              </a:spcAft>
              <a:defRPr b="0" i="0" cap="none"/>
            </a:lvl2pPr>
            <a:lvl3pPr marL="791980">
              <a:spcAft>
                <a:spcPts val="600"/>
              </a:spcAft>
              <a:defRPr b="0" i="0" cap="none"/>
            </a:lvl3pPr>
            <a:lvl4pPr marL="1007975">
              <a:spcAft>
                <a:spcPts val="600"/>
              </a:spcAft>
              <a:defRPr b="0" i="0" cap="none"/>
            </a:lvl4pPr>
            <a:lvl5pPr marL="1223969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13963" y="1835151"/>
            <a:ext cx="4249856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5992" indent="-342891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37" indent="-179384">
              <a:spcAft>
                <a:spcPts val="600"/>
              </a:spcAft>
              <a:defRPr b="0" i="0" cap="none"/>
            </a:lvl2pPr>
            <a:lvl3pPr marL="791980">
              <a:spcAft>
                <a:spcPts val="600"/>
              </a:spcAft>
              <a:defRPr b="0" i="0" cap="none"/>
            </a:lvl3pPr>
            <a:lvl4pPr marL="1007975">
              <a:spcAft>
                <a:spcPts val="600"/>
              </a:spcAft>
              <a:defRPr b="0" i="0" cap="none"/>
            </a:lvl4pPr>
            <a:lvl5pPr marL="1223969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711780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4537" y="2828017"/>
            <a:ext cx="8041747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93214" y="2828017"/>
            <a:ext cx="2364023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98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084919" y="1835151"/>
            <a:ext cx="947208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9882" y="506413"/>
            <a:ext cx="10377119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673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3231" y="2402541"/>
            <a:ext cx="10788284" cy="321154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405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703231" y="3008306"/>
            <a:ext cx="10788284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27" y="1721664"/>
            <a:ext cx="960905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219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49" y="1061075"/>
            <a:ext cx="1826787" cy="957077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79882" y="5190776"/>
            <a:ext cx="7869567" cy="92989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79882" y="2402543"/>
            <a:ext cx="10311633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383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19" y="1835151"/>
            <a:ext cx="8978900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90" indent="-455989">
              <a:spcAft>
                <a:spcPts val="8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719649" indent="-239178">
              <a:spcAft>
                <a:spcPts val="800"/>
              </a:spcAft>
              <a:defRPr b="0" i="0" cap="none"/>
            </a:lvl2pPr>
            <a:lvl3pPr marL="1055974">
              <a:spcAft>
                <a:spcPts val="800"/>
              </a:spcAft>
              <a:defRPr b="0" i="0" cap="none"/>
            </a:lvl3pPr>
            <a:lvl4pPr marL="1343966">
              <a:spcAft>
                <a:spcPts val="800"/>
              </a:spcAft>
              <a:defRPr b="0" i="0" cap="none"/>
            </a:lvl4pPr>
            <a:lvl5pPr marL="1631959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004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20" y="1835151"/>
            <a:ext cx="440896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90" indent="-455989">
              <a:spcAft>
                <a:spcPts val="8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719649" indent="-239178">
              <a:spcAft>
                <a:spcPts val="800"/>
              </a:spcAft>
              <a:defRPr b="0" i="0" cap="none"/>
            </a:lvl2pPr>
            <a:lvl3pPr marL="1055974">
              <a:spcAft>
                <a:spcPts val="800"/>
              </a:spcAft>
              <a:defRPr b="0" i="0" cap="none"/>
            </a:lvl3pPr>
            <a:lvl4pPr marL="1343966">
              <a:spcAft>
                <a:spcPts val="800"/>
              </a:spcAft>
              <a:defRPr b="0" i="0" cap="none"/>
            </a:lvl4pPr>
            <a:lvl5pPr marL="1631959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13963" y="1835151"/>
            <a:ext cx="4249856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90" indent="-457189">
              <a:spcAft>
                <a:spcPts val="8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719649" indent="-239178">
              <a:spcAft>
                <a:spcPts val="800"/>
              </a:spcAft>
              <a:defRPr b="0" i="0" cap="none"/>
            </a:lvl2pPr>
            <a:lvl3pPr marL="1055974">
              <a:spcAft>
                <a:spcPts val="800"/>
              </a:spcAft>
              <a:defRPr b="0" i="0" cap="none"/>
            </a:lvl3pPr>
            <a:lvl4pPr marL="1343966">
              <a:spcAft>
                <a:spcPts val="800"/>
              </a:spcAft>
              <a:defRPr b="0" i="0" cap="none"/>
            </a:lvl4pPr>
            <a:lvl5pPr marL="1631959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639905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4537" y="2828017"/>
            <a:ext cx="8041747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933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93214" y="2828017"/>
            <a:ext cx="2364023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11333"/>
              </a:lnSpc>
              <a:spcAft>
                <a:spcPts val="0"/>
              </a:spcAft>
              <a:defRPr sz="113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0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79882" y="5190776"/>
            <a:ext cx="7869567" cy="92989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79882" y="2402543"/>
            <a:ext cx="10311633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49" y="1166439"/>
            <a:ext cx="1826787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355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084919" y="1835151"/>
            <a:ext cx="947208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9882" y="506413"/>
            <a:ext cx="10377119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564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3231" y="2402541"/>
            <a:ext cx="10788284" cy="321154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914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703231" y="3008306"/>
            <a:ext cx="10788284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76" y="1471828"/>
            <a:ext cx="902480" cy="125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201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5"/>
            <a:ext cx="1362096" cy="71362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0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79881" y="4408597"/>
            <a:ext cx="10177267" cy="1941403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719982" indent="-239994">
              <a:lnSpc>
                <a:spcPts val="2933"/>
              </a:lnSpc>
              <a:buSzPct val="90000"/>
              <a:buFont typeface="Lucida Grande"/>
              <a:buChar char="-"/>
              <a:defRPr sz="2267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79881" y="3760627"/>
            <a:ext cx="10177267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173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549" y="1061075"/>
            <a:ext cx="1826788" cy="957077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79890" y="5190776"/>
            <a:ext cx="7869567" cy="92989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79884" y="2402554"/>
            <a:ext cx="10311633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524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26" y="1835151"/>
            <a:ext cx="8978900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79" indent="-455977">
              <a:spcAft>
                <a:spcPts val="8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719631" indent="-239173">
              <a:spcAft>
                <a:spcPts val="800"/>
              </a:spcAft>
              <a:defRPr b="0" i="0" cap="none"/>
            </a:lvl2pPr>
            <a:lvl3pPr marL="1055947">
              <a:spcAft>
                <a:spcPts val="800"/>
              </a:spcAft>
              <a:defRPr b="0" i="0" cap="none"/>
            </a:lvl3pPr>
            <a:lvl4pPr marL="1343933">
              <a:spcAft>
                <a:spcPts val="800"/>
              </a:spcAft>
              <a:defRPr b="0" i="0" cap="none"/>
            </a:lvl4pPr>
            <a:lvl5pPr marL="1631918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037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26" y="1835151"/>
            <a:ext cx="440896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79" indent="-455977">
              <a:spcAft>
                <a:spcPts val="8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719631" indent="-239173">
              <a:spcAft>
                <a:spcPts val="800"/>
              </a:spcAft>
              <a:defRPr b="0" i="0" cap="none"/>
            </a:lvl2pPr>
            <a:lvl3pPr marL="1055947">
              <a:spcAft>
                <a:spcPts val="800"/>
              </a:spcAft>
              <a:defRPr b="0" i="0" cap="none"/>
            </a:lvl3pPr>
            <a:lvl4pPr marL="1343933">
              <a:spcAft>
                <a:spcPts val="800"/>
              </a:spcAft>
              <a:defRPr b="0" i="0" cap="none"/>
            </a:lvl4pPr>
            <a:lvl5pPr marL="1631918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13963" y="1835151"/>
            <a:ext cx="4249856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79" indent="-457177">
              <a:spcAft>
                <a:spcPts val="8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719631" indent="-239173">
              <a:spcAft>
                <a:spcPts val="800"/>
              </a:spcAft>
              <a:defRPr b="0" i="0" cap="none"/>
            </a:lvl2pPr>
            <a:lvl3pPr marL="1055947">
              <a:spcAft>
                <a:spcPts val="800"/>
              </a:spcAft>
              <a:defRPr b="0" i="0" cap="none"/>
            </a:lvl3pPr>
            <a:lvl4pPr marL="1343933">
              <a:spcAft>
                <a:spcPts val="800"/>
              </a:spcAft>
              <a:defRPr b="0" i="0" cap="none"/>
            </a:lvl4pPr>
            <a:lvl5pPr marL="1631918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1748921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4543" y="2828017"/>
            <a:ext cx="8041748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933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93222" y="2828026"/>
            <a:ext cx="2364023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11333"/>
              </a:lnSpc>
              <a:spcAft>
                <a:spcPts val="0"/>
              </a:spcAft>
              <a:defRPr sz="113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087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084919" y="1835151"/>
            <a:ext cx="947208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9890" y="506413"/>
            <a:ext cx="10377119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625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3233" y="2402541"/>
            <a:ext cx="10788284" cy="321154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3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89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7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2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1" y="506415"/>
            <a:ext cx="9883936" cy="9985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084925" y="1839195"/>
            <a:ext cx="8977844" cy="405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85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2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809" r:id="rId8"/>
  </p:sldLayoutIdLst>
  <p:txStyles>
    <p:titleStyle>
      <a:lvl1pPr algn="l" defTabSz="609570" rtl="0" eaLnBrk="1" latinLnBrk="0" hangingPunct="1">
        <a:lnSpc>
          <a:spcPts val="4400"/>
        </a:lnSpc>
        <a:spcBef>
          <a:spcPct val="0"/>
        </a:spcBef>
        <a:buNone/>
        <a:defRPr sz="4267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609570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None/>
        <a:defRPr sz="2267" kern="1200">
          <a:solidFill>
            <a:schemeClr val="tx1"/>
          </a:solidFill>
          <a:latin typeface="Arial"/>
          <a:ea typeface="+mn-ea"/>
          <a:cs typeface="Arial"/>
        </a:defRPr>
      </a:lvl1pPr>
      <a:lvl2pPr marL="191990" indent="-239989" algn="l" defTabSz="609570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•"/>
        <a:defRPr sz="2267" kern="1200">
          <a:solidFill>
            <a:schemeClr val="tx1"/>
          </a:solidFill>
          <a:latin typeface="Arial"/>
          <a:ea typeface="+mn-ea"/>
          <a:cs typeface="Arial"/>
        </a:defRPr>
      </a:lvl2pPr>
      <a:lvl3pPr marL="719965" indent="-239989" algn="l" defTabSz="609570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3pPr>
      <a:lvl4pPr marL="1199941" indent="-239989" algn="l" defTabSz="609570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60000"/>
        <a:buFont typeface="Courier New"/>
        <a:buChar char="o"/>
        <a:defRPr sz="2267" kern="1200">
          <a:solidFill>
            <a:schemeClr val="tx1"/>
          </a:solidFill>
          <a:latin typeface="Arial"/>
          <a:ea typeface="+mn-ea"/>
          <a:cs typeface="Arial"/>
        </a:defRPr>
      </a:lvl4pPr>
      <a:lvl5pPr marL="1679917" indent="-239989" algn="l" defTabSz="609570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1" y="506415"/>
            <a:ext cx="9883936" cy="9985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5"/>
            <a:ext cx="8977843" cy="405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4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txStyles>
    <p:titleStyle>
      <a:lvl1pPr algn="l" defTabSz="609585" rtl="0" eaLnBrk="1" latinLnBrk="0" hangingPunct="1">
        <a:lnSpc>
          <a:spcPts val="4400"/>
        </a:lnSpc>
        <a:spcBef>
          <a:spcPct val="0"/>
        </a:spcBef>
        <a:buNone/>
        <a:defRPr sz="4267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None/>
        <a:defRPr sz="2267" kern="1200">
          <a:solidFill>
            <a:schemeClr val="tx1"/>
          </a:solidFill>
          <a:latin typeface="Arial"/>
          <a:ea typeface="+mn-ea"/>
          <a:cs typeface="Arial"/>
        </a:defRPr>
      </a:lvl1pPr>
      <a:lvl2pPr marL="191995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•"/>
        <a:defRPr sz="2267" kern="1200">
          <a:solidFill>
            <a:schemeClr val="tx1"/>
          </a:solidFill>
          <a:latin typeface="Arial"/>
          <a:ea typeface="+mn-ea"/>
          <a:cs typeface="Arial"/>
        </a:defRPr>
      </a:lvl2pPr>
      <a:lvl3pPr marL="719982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3pPr>
      <a:lvl4pPr marL="1199970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60000"/>
        <a:buFont typeface="Courier New"/>
        <a:buChar char="o"/>
        <a:defRPr sz="2267" kern="1200">
          <a:solidFill>
            <a:schemeClr val="tx1"/>
          </a:solidFill>
          <a:latin typeface="Arial"/>
          <a:ea typeface="+mn-ea"/>
          <a:cs typeface="Arial"/>
        </a:defRPr>
      </a:lvl4pPr>
      <a:lvl5pPr marL="1679958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1" y="506415"/>
            <a:ext cx="9883936" cy="9985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084925" y="1839195"/>
            <a:ext cx="8977844" cy="405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85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</p:sldLayoutIdLst>
  <p:txStyles>
    <p:titleStyle>
      <a:lvl1pPr algn="l" defTabSz="609570" rtl="0" eaLnBrk="1" latinLnBrk="0" hangingPunct="1">
        <a:lnSpc>
          <a:spcPts val="4400"/>
        </a:lnSpc>
        <a:spcBef>
          <a:spcPct val="0"/>
        </a:spcBef>
        <a:buNone/>
        <a:defRPr sz="4267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609570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None/>
        <a:defRPr sz="2267" kern="1200">
          <a:solidFill>
            <a:schemeClr val="tx1"/>
          </a:solidFill>
          <a:latin typeface="Arial"/>
          <a:ea typeface="+mn-ea"/>
          <a:cs typeface="Arial"/>
        </a:defRPr>
      </a:lvl1pPr>
      <a:lvl2pPr marL="191990" indent="-239989" algn="l" defTabSz="609570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•"/>
        <a:defRPr sz="2267" kern="1200">
          <a:solidFill>
            <a:schemeClr val="tx1"/>
          </a:solidFill>
          <a:latin typeface="Arial"/>
          <a:ea typeface="+mn-ea"/>
          <a:cs typeface="Arial"/>
        </a:defRPr>
      </a:lvl2pPr>
      <a:lvl3pPr marL="719965" indent="-239989" algn="l" defTabSz="609570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3pPr>
      <a:lvl4pPr marL="1199941" indent="-239989" algn="l" defTabSz="609570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60000"/>
        <a:buFont typeface="Courier New"/>
        <a:buChar char="o"/>
        <a:defRPr sz="2267" kern="1200">
          <a:solidFill>
            <a:schemeClr val="tx1"/>
          </a:solidFill>
          <a:latin typeface="Arial"/>
          <a:ea typeface="+mn-ea"/>
          <a:cs typeface="Arial"/>
        </a:defRPr>
      </a:lvl4pPr>
      <a:lvl5pPr marL="1679917" indent="-239989" algn="l" defTabSz="609570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84919" y="1839913"/>
            <a:ext cx="89789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78986" y="515940"/>
            <a:ext cx="988483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0" y="5958175"/>
            <a:ext cx="1655284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5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l" defTabSz="457189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377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4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60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15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368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21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84919" y="1839913"/>
            <a:ext cx="89789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78986" y="515940"/>
            <a:ext cx="988483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457189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377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4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60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15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368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21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84919" y="1839913"/>
            <a:ext cx="89789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78986" y="515940"/>
            <a:ext cx="988483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1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457189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377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4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60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15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368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21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84919" y="1839913"/>
            <a:ext cx="89789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78986" y="515940"/>
            <a:ext cx="988483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189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377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4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60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15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368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21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1" y="506415"/>
            <a:ext cx="9883936" cy="9985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5"/>
            <a:ext cx="8977843" cy="405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3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</p:sldLayoutIdLst>
  <p:txStyles>
    <p:titleStyle>
      <a:lvl1pPr algn="l" defTabSz="609585" rtl="0" eaLnBrk="1" latinLnBrk="0" hangingPunct="1">
        <a:lnSpc>
          <a:spcPts val="4400"/>
        </a:lnSpc>
        <a:spcBef>
          <a:spcPct val="0"/>
        </a:spcBef>
        <a:buNone/>
        <a:defRPr sz="4267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None/>
        <a:defRPr sz="2267" kern="1200">
          <a:solidFill>
            <a:schemeClr val="tx1"/>
          </a:solidFill>
          <a:latin typeface="Arial"/>
          <a:ea typeface="+mn-ea"/>
          <a:cs typeface="Arial"/>
        </a:defRPr>
      </a:lvl1pPr>
      <a:lvl2pPr marL="191995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•"/>
        <a:defRPr sz="2267" kern="1200">
          <a:solidFill>
            <a:schemeClr val="tx1"/>
          </a:solidFill>
          <a:latin typeface="Arial"/>
          <a:ea typeface="+mn-ea"/>
          <a:cs typeface="Arial"/>
        </a:defRPr>
      </a:lvl2pPr>
      <a:lvl3pPr marL="719982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3pPr>
      <a:lvl4pPr marL="1199970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60000"/>
        <a:buFont typeface="Courier New"/>
        <a:buChar char="o"/>
        <a:defRPr sz="2267" kern="1200">
          <a:solidFill>
            <a:schemeClr val="tx1"/>
          </a:solidFill>
          <a:latin typeface="Arial"/>
          <a:ea typeface="+mn-ea"/>
          <a:cs typeface="Arial"/>
        </a:defRPr>
      </a:lvl4pPr>
      <a:lvl5pPr marL="1679958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5"/>
            <a:ext cx="8977843" cy="405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0" y="515211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0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609585" rtl="0" eaLnBrk="1" latinLnBrk="0" hangingPunct="1">
        <a:lnSpc>
          <a:spcPts val="4400"/>
        </a:lnSpc>
        <a:spcBef>
          <a:spcPct val="0"/>
        </a:spcBef>
        <a:buNone/>
        <a:defRPr sz="4267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7061" indent="-237061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•"/>
        <a:defRPr sz="2267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2pPr>
      <a:lvl3pPr marL="1199970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60000"/>
        <a:buFont typeface="Courier New"/>
        <a:buChar char="o"/>
        <a:defRPr sz="2267" kern="1200">
          <a:solidFill>
            <a:schemeClr val="tx1"/>
          </a:solidFill>
          <a:latin typeface="Arial"/>
          <a:ea typeface="+mn-ea"/>
          <a:cs typeface="Arial"/>
        </a:defRPr>
      </a:lvl3pPr>
      <a:lvl4pPr marL="1679958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100000"/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4pPr>
      <a:lvl5pPr marL="2159946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5"/>
            <a:ext cx="8977843" cy="405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0" y="515211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7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609585" rtl="0" eaLnBrk="1" latinLnBrk="0" hangingPunct="1">
        <a:lnSpc>
          <a:spcPts val="4400"/>
        </a:lnSpc>
        <a:spcBef>
          <a:spcPct val="0"/>
        </a:spcBef>
        <a:buNone/>
        <a:defRPr sz="4267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7061" indent="-237061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•"/>
        <a:defRPr sz="2267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2pPr>
      <a:lvl3pPr marL="1199970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60000"/>
        <a:buFont typeface="Courier New"/>
        <a:buChar char="o"/>
        <a:defRPr sz="2267" kern="1200">
          <a:solidFill>
            <a:schemeClr val="tx1"/>
          </a:solidFill>
          <a:latin typeface="Arial"/>
          <a:ea typeface="+mn-ea"/>
          <a:cs typeface="Arial"/>
        </a:defRPr>
      </a:lvl3pPr>
      <a:lvl4pPr marL="1679958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100000"/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4pPr>
      <a:lvl5pPr marL="2159946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84919" y="1839913"/>
            <a:ext cx="89789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78986" y="515940"/>
            <a:ext cx="988483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0" y="5958175"/>
            <a:ext cx="1655284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</p:sldLayoutIdLst>
  <p:txStyles>
    <p:titleStyle>
      <a:lvl1pPr algn="l" defTabSz="457189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377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4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60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15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368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21" indent="-179384" algn="l" defTabSz="457189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aaviokuva 5"/>
          <p:cNvGraphicFramePr/>
          <p:nvPr>
            <p:extLst>
              <p:ext uri="{D42A27DB-BD31-4B8C-83A1-F6EECF244321}">
                <p14:modId xmlns:p14="http://schemas.microsoft.com/office/powerpoint/2010/main" val="1148326823"/>
              </p:ext>
            </p:extLst>
          </p:nvPr>
        </p:nvGraphicFramePr>
        <p:xfrm>
          <a:off x="5926355" y="1056192"/>
          <a:ext cx="4805496" cy="5801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Kaaviokuva 7"/>
          <p:cNvGraphicFramePr/>
          <p:nvPr>
            <p:extLst>
              <p:ext uri="{D42A27DB-BD31-4B8C-83A1-F6EECF244321}">
                <p14:modId xmlns:p14="http://schemas.microsoft.com/office/powerpoint/2010/main" val="138888554"/>
              </p:ext>
            </p:extLst>
          </p:nvPr>
        </p:nvGraphicFramePr>
        <p:xfrm>
          <a:off x="2665798" y="855999"/>
          <a:ext cx="3138187" cy="4625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" name="Kuva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482" y="518611"/>
            <a:ext cx="1455369" cy="882788"/>
          </a:xfrm>
          <a:prstGeom prst="rect">
            <a:avLst/>
          </a:prstGeom>
        </p:spPr>
      </p:pic>
      <p:sp>
        <p:nvSpPr>
          <p:cNvPr id="20" name="Tekstiruutu 19"/>
          <p:cNvSpPr txBox="1"/>
          <p:nvPr/>
        </p:nvSpPr>
        <p:spPr>
          <a:xfrm>
            <a:off x="9338037" y="606062"/>
            <a:ext cx="15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>
                <a:solidFill>
                  <a:schemeClr val="bg1"/>
                </a:solidFill>
              </a:rPr>
              <a:t>Vapaa-aikatoimialan liikuntapalveluiden toimipisteeseen osoittamat:</a:t>
            </a:r>
          </a:p>
          <a:p>
            <a:r>
              <a:rPr lang="fi-FI" sz="800" dirty="0" smtClean="0">
                <a:solidFill>
                  <a:schemeClr val="bg1"/>
                </a:solidFill>
              </a:rPr>
              <a:t>Toimistosihteerit, 2 hlöä</a:t>
            </a:r>
          </a:p>
          <a:p>
            <a:r>
              <a:rPr lang="fi-FI" sz="800" dirty="0">
                <a:solidFill>
                  <a:schemeClr val="bg1"/>
                </a:solidFill>
              </a:rPr>
              <a:t>V</a:t>
            </a:r>
            <a:r>
              <a:rPr lang="fi-FI" sz="800" dirty="0" smtClean="0">
                <a:solidFill>
                  <a:schemeClr val="bg1"/>
                </a:solidFill>
              </a:rPr>
              <a:t>iestinnänsuunnittelija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169991" y="132862"/>
            <a:ext cx="3944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Liikuntapalveluiden organisaatiokaavio</a:t>
            </a:r>
          </a:p>
          <a:p>
            <a:r>
              <a:rPr lang="fi-FI" dirty="0" smtClean="0"/>
              <a:t>Hallintorakenne / johtamisjärjestelmä</a:t>
            </a:r>
          </a:p>
          <a:p>
            <a:endParaRPr lang="fi-FI" dirty="0"/>
          </a:p>
        </p:txBody>
      </p:sp>
      <p:pic>
        <p:nvPicPr>
          <p:cNvPr id="23" name="Kuva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01092" y="221281"/>
            <a:ext cx="3808807" cy="834911"/>
          </a:xfrm>
          <a:prstGeom prst="rect">
            <a:avLst/>
          </a:prstGeom>
        </p:spPr>
      </p:pic>
      <p:sp>
        <p:nvSpPr>
          <p:cNvPr id="24" name="Tekstiruutu 23"/>
          <p:cNvSpPr txBox="1"/>
          <p:nvPr/>
        </p:nvSpPr>
        <p:spPr>
          <a:xfrm>
            <a:off x="5178686" y="483861"/>
            <a:ext cx="20867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00" dirty="0" smtClean="0">
                <a:solidFill>
                  <a:schemeClr val="bg1"/>
                </a:solidFill>
              </a:rPr>
              <a:t>Liikuntapalvelujohtaja</a:t>
            </a:r>
            <a:endParaRPr lang="fi-FI" sz="1300" dirty="0">
              <a:solidFill>
                <a:schemeClr val="bg1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169991" y="2991902"/>
            <a:ext cx="216776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solidFill>
                  <a:schemeClr val="bg1"/>
                </a:solidFill>
              </a:rPr>
              <a:t>Liikuntapalveluilla on johtoryhmä, joka kokoontuu viikoittain. </a:t>
            </a:r>
            <a:endParaRPr lang="fi-FI" sz="900" dirty="0">
              <a:solidFill>
                <a:schemeClr val="bg1"/>
              </a:solidFill>
            </a:endParaRPr>
          </a:p>
          <a:p>
            <a:r>
              <a:rPr lang="fi-FI" sz="900" dirty="0" smtClean="0">
                <a:solidFill>
                  <a:schemeClr val="bg1"/>
                </a:solidFill>
              </a:rPr>
              <a:t>Kokoonpano: Liikuntapalvelujohtaja, osastopäälliköt, viestintäsuunnittelija ja kehittämismallista vastaava erityisasiantuntija (suunnittelukehittämisasioissa)</a:t>
            </a:r>
            <a:endParaRPr lang="fi-FI" sz="900" dirty="0">
              <a:solidFill>
                <a:schemeClr val="bg1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169991" y="4230879"/>
            <a:ext cx="2167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solidFill>
                  <a:schemeClr val="bg1"/>
                </a:solidFill>
              </a:rPr>
              <a:t>Liikuntapalveluilla on myös laajennettu johtoryhmä, joka kokoontuu vähintään neljä kertaa vuodessa.</a:t>
            </a:r>
          </a:p>
          <a:p>
            <a:endParaRPr lang="fi-FI" sz="900" dirty="0">
              <a:solidFill>
                <a:schemeClr val="bg1"/>
              </a:solidFill>
            </a:endParaRPr>
          </a:p>
          <a:p>
            <a:r>
              <a:rPr lang="fi-FI" sz="900" dirty="0" smtClean="0">
                <a:solidFill>
                  <a:schemeClr val="bg1"/>
                </a:solidFill>
              </a:rPr>
              <a:t>Kokoonpano : Liikuntapalvelujohtaja, osastopäälliköt, viestintäsuunnittelija, erityisasiantuntijat, liikuntasuunnittelu, työnjohto, tiiminvetäjät  ja asiakaspalveluesimies</a:t>
            </a:r>
          </a:p>
          <a:p>
            <a:endParaRPr lang="fi-FI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29666" y="264043"/>
            <a:ext cx="12042939" cy="478064"/>
          </a:xfrm>
        </p:spPr>
        <p:txBody>
          <a:bodyPr/>
          <a:lstStyle/>
          <a:p>
            <a:r>
              <a:rPr lang="fi-FI" sz="1400" dirty="0" smtClean="0"/>
              <a:t>Turun kaupungin liikuntapalveluissa (Liikuntalain mukaisesti) luodaan edellytyksiä kuntalaisten liikkumiselle seuraavilla prosesseilla:</a:t>
            </a:r>
            <a:endParaRPr lang="fi-FI" sz="1400" dirty="0"/>
          </a:p>
        </p:txBody>
      </p:sp>
      <p:sp>
        <p:nvSpPr>
          <p:cNvPr id="5" name="Pyöristetty suorakulmio 4"/>
          <p:cNvSpPr/>
          <p:nvPr/>
        </p:nvSpPr>
        <p:spPr>
          <a:xfrm>
            <a:off x="2027591" y="1186763"/>
            <a:ext cx="7920448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Liikuntaolosuhteiden ylläpito ja kehittäminen</a:t>
            </a:r>
            <a:endParaRPr lang="fi-FI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2027591" y="2013449"/>
            <a:ext cx="7920448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Liikuntaolosuhteiden vuorojako ja sen kehittäminen</a:t>
            </a:r>
            <a:endParaRPr lang="fi-FI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2027591" y="2847515"/>
            <a:ext cx="7920448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Seurojen ja yhdistysten avustaminen ja kumppanuudet ja hankkeet</a:t>
            </a:r>
            <a:endParaRPr lang="fi-FI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1988089" y="4499886"/>
            <a:ext cx="7920448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 Työikäisten ja ikääntyvien liikuttamisen palvelut (itse tuotetut palvelut, ostopalvelutuotanto, kumppanuudet ja hankkeet)</a:t>
            </a:r>
            <a:endParaRPr lang="fi-FI" dirty="0"/>
          </a:p>
        </p:txBody>
      </p:sp>
      <p:sp>
        <p:nvSpPr>
          <p:cNvPr id="10" name="Pyöristetty suorakulmio 9"/>
          <p:cNvSpPr/>
          <p:nvPr/>
        </p:nvSpPr>
        <p:spPr>
          <a:xfrm>
            <a:off x="1988089" y="3662282"/>
            <a:ext cx="7920448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smtClean="0"/>
          </a:p>
          <a:p>
            <a:pPr algn="ctr"/>
            <a:r>
              <a:rPr lang="fi-FI" dirty="0" smtClean="0"/>
              <a:t>Lasten ja nuorten liikuttamisen </a:t>
            </a:r>
            <a:r>
              <a:rPr lang="fi-FI" dirty="0"/>
              <a:t>palvelut (itse tuotetut palvelut, ostopalvelutuotanto, kumppanuudet ja hankkeet)</a:t>
            </a:r>
          </a:p>
          <a:p>
            <a:pPr algn="ctr"/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1" y="2369621"/>
            <a:ext cx="14800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Normit ja strategiset tavoitteet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Tutkittu tieto + indikaattorit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Resurssit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0760622" y="2337027"/>
            <a:ext cx="1611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Turkulaiset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liikkuvat enemmän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9" name="Nuoli oikealle 8"/>
          <p:cNvSpPr/>
          <p:nvPr/>
        </p:nvSpPr>
        <p:spPr>
          <a:xfrm>
            <a:off x="10058399" y="1664827"/>
            <a:ext cx="702223" cy="42269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 oikealle 10"/>
          <p:cNvSpPr/>
          <p:nvPr/>
        </p:nvSpPr>
        <p:spPr>
          <a:xfrm>
            <a:off x="1366887" y="1593130"/>
            <a:ext cx="471340" cy="40818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yöristetty suorakulmio 11"/>
          <p:cNvSpPr/>
          <p:nvPr/>
        </p:nvSpPr>
        <p:spPr>
          <a:xfrm>
            <a:off x="1988089" y="5337490"/>
            <a:ext cx="7920448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 Kaupungin aktivointiyhteistyö ja seutuyhteistyö (itse tuotetut palvelut, ostopalvelutuotanto, kumppanuudet ja hankkeet)</a:t>
            </a:r>
            <a:endParaRPr lang="fi-FI" dirty="0"/>
          </a:p>
        </p:txBody>
      </p:sp>
      <p:sp>
        <p:nvSpPr>
          <p:cNvPr id="13" name="Tekstiruutu 12"/>
          <p:cNvSpPr txBox="1"/>
          <p:nvPr/>
        </p:nvSpPr>
        <p:spPr>
          <a:xfrm>
            <a:off x="5420993" y="85430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Prosessit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yöristetty suorakulmio 4"/>
          <p:cNvSpPr/>
          <p:nvPr/>
        </p:nvSpPr>
        <p:spPr>
          <a:xfrm>
            <a:off x="180005" y="772607"/>
            <a:ext cx="5979353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Liikuntaolosuhteiden ylläpito ja kehittäminen</a:t>
            </a:r>
            <a:endParaRPr lang="fi-FI" sz="1400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199757" y="1610236"/>
            <a:ext cx="5979354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Liikuntaolosuhteiden vuorojako ja sen kehittäminen</a:t>
            </a:r>
            <a:endParaRPr lang="fi-FI" sz="1400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199757" y="2447865"/>
            <a:ext cx="5979354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Seurojen ja yhdistysten avustaminen ja kumppanuudet ja hankkeet</a:t>
            </a:r>
            <a:endParaRPr lang="fi-FI" sz="1400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199758" y="4123123"/>
            <a:ext cx="5939851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 </a:t>
            </a:r>
            <a:r>
              <a:rPr lang="fi-FI" sz="1400" dirty="0" smtClean="0"/>
              <a:t>Työikäisten ja ikääntyvien liikuttamisen palvelut </a:t>
            </a:r>
          </a:p>
          <a:p>
            <a:pPr algn="ctr"/>
            <a:r>
              <a:rPr lang="fi-FI" sz="1400" dirty="0" smtClean="0"/>
              <a:t>(itse tuotetut palvelut, ostopalvelutuotanto, kumppanuudet ja hankkeet)</a:t>
            </a:r>
            <a:endParaRPr lang="fi-FI" sz="1400" dirty="0"/>
          </a:p>
        </p:txBody>
      </p:sp>
      <p:sp>
        <p:nvSpPr>
          <p:cNvPr id="10" name="Pyöristetty suorakulmio 9"/>
          <p:cNvSpPr/>
          <p:nvPr/>
        </p:nvSpPr>
        <p:spPr>
          <a:xfrm>
            <a:off x="239259" y="3285494"/>
            <a:ext cx="5939852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smtClean="0"/>
          </a:p>
          <a:p>
            <a:pPr algn="ctr"/>
            <a:r>
              <a:rPr lang="fi-FI" sz="1400" dirty="0" smtClean="0"/>
              <a:t>Lasten ja nuorten liikuttamisen </a:t>
            </a:r>
            <a:r>
              <a:rPr lang="fi-FI" sz="1400" dirty="0"/>
              <a:t>palvelut </a:t>
            </a:r>
            <a:endParaRPr lang="fi-FI" sz="1400" dirty="0" smtClean="0"/>
          </a:p>
          <a:p>
            <a:pPr algn="ctr"/>
            <a:r>
              <a:rPr lang="fi-FI" sz="1400" dirty="0" smtClean="0"/>
              <a:t>(</a:t>
            </a:r>
            <a:r>
              <a:rPr lang="fi-FI" sz="1400" dirty="0"/>
              <a:t>itse tuotetut palvelut, ostopalvelutuotanto, kumppanuudet ja hankkeet)</a:t>
            </a:r>
          </a:p>
          <a:p>
            <a:pPr algn="ctr"/>
            <a:r>
              <a:rPr lang="fi-FI" sz="1400" dirty="0" smtClean="0"/>
              <a:t> </a:t>
            </a:r>
            <a:endParaRPr lang="fi-FI" sz="1400" dirty="0"/>
          </a:p>
        </p:txBody>
      </p:sp>
      <p:sp>
        <p:nvSpPr>
          <p:cNvPr id="4" name="Tekstiruutu 3"/>
          <p:cNvSpPr txBox="1"/>
          <p:nvPr/>
        </p:nvSpPr>
        <p:spPr>
          <a:xfrm>
            <a:off x="8871033" y="1223061"/>
            <a:ext cx="4186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Kehittyvät palvelut</a:t>
            </a:r>
            <a:endParaRPr lang="fi-FI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Pyöristetty suorakulmio 11"/>
          <p:cNvSpPr/>
          <p:nvPr/>
        </p:nvSpPr>
        <p:spPr>
          <a:xfrm>
            <a:off x="199757" y="4960752"/>
            <a:ext cx="5939852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 </a:t>
            </a:r>
            <a:r>
              <a:rPr lang="fi-FI" sz="1400" dirty="0" smtClean="0"/>
              <a:t>Kaupungin aktivointiyhteistyö ja alueellinen yhteistyö </a:t>
            </a:r>
          </a:p>
          <a:p>
            <a:pPr algn="ctr"/>
            <a:r>
              <a:rPr lang="fi-FI" sz="1400" dirty="0" smtClean="0"/>
              <a:t>(itse tuotetut palvelut, ostopalvelutuotanto, kumppanuudet ja hankkeet)</a:t>
            </a:r>
            <a:endParaRPr lang="fi-FI" sz="1400" dirty="0"/>
          </a:p>
        </p:txBody>
      </p:sp>
      <p:grpSp>
        <p:nvGrpSpPr>
          <p:cNvPr id="14" name="Ryhmä 13"/>
          <p:cNvGrpSpPr/>
          <p:nvPr/>
        </p:nvGrpSpPr>
        <p:grpSpPr>
          <a:xfrm rot="10800000">
            <a:off x="9351391" y="187078"/>
            <a:ext cx="2840607" cy="6119454"/>
            <a:chOff x="-45461" y="224628"/>
            <a:chExt cx="1845981" cy="2305375"/>
          </a:xfrm>
        </p:grpSpPr>
        <p:sp>
          <p:nvSpPr>
            <p:cNvPr id="15" name="Ylänuoli 14"/>
            <p:cNvSpPr/>
            <p:nvPr/>
          </p:nvSpPr>
          <p:spPr>
            <a:xfrm rot="16200000">
              <a:off x="-275158" y="454325"/>
              <a:ext cx="2305375" cy="1845981"/>
            </a:xfrm>
            <a:prstGeom prst="upArrow">
              <a:avLst>
                <a:gd name="adj1" fmla="val 50000"/>
                <a:gd name="adj2" fmla="val 3500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Ylänuoli 4"/>
            <p:cNvSpPr/>
            <p:nvPr/>
          </p:nvSpPr>
          <p:spPr>
            <a:xfrm rot="10800000">
              <a:off x="212075" y="819794"/>
              <a:ext cx="1544133" cy="1203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200" b="1" kern="1200" dirty="0" smtClean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b="1" dirty="0"/>
                <a:t>T</a:t>
              </a:r>
              <a:r>
                <a:rPr lang="fi-FI" sz="1200" b="1" kern="1200" dirty="0" smtClean="0"/>
                <a:t>iimiä vetää Liikuntapaikkaosaston erityisasiantuntija.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b="1" dirty="0"/>
                <a:t>H</a:t>
              </a:r>
              <a:r>
                <a:rPr lang="fi-FI" sz="1200" b="1" kern="1200" dirty="0" smtClean="0"/>
                <a:t>än toimii myös liikuntapalveluiden yhteyshenkilönä kaupungin kehittämismallissa.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200" b="1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b="1" dirty="0" smtClean="0"/>
                <a:t>Tiimi ydinkokoonpano:</a:t>
              </a:r>
              <a:endParaRPr lang="fi-FI" sz="1200" b="1" dirty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b="1" dirty="0"/>
                <a:t>Erityisasiantuntijat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b="1" dirty="0"/>
                <a:t>Liikuntasuunnittelijat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b="1" dirty="0" smtClean="0"/>
                <a:t>Viestinnänsuunnittelija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b="1" kern="1200" dirty="0" smtClean="0"/>
                <a:t>(elää tilanteen mukaan)</a:t>
              </a:r>
              <a:endParaRPr lang="fi-FI" sz="1200" b="1" kern="1200" dirty="0"/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6248056" y="65988"/>
            <a:ext cx="3179364" cy="6325385"/>
            <a:chOff x="1782114" y="224628"/>
            <a:chExt cx="1813009" cy="2305375"/>
          </a:xfrm>
        </p:grpSpPr>
        <p:sp>
          <p:nvSpPr>
            <p:cNvPr id="18" name="Ylänuoli 17"/>
            <p:cNvSpPr/>
            <p:nvPr/>
          </p:nvSpPr>
          <p:spPr>
            <a:xfrm rot="5400000">
              <a:off x="1535931" y="470811"/>
              <a:ext cx="2305375" cy="1813009"/>
            </a:xfrm>
            <a:prstGeom prst="upArrow">
              <a:avLst>
                <a:gd name="adj1" fmla="val 50000"/>
                <a:gd name="adj2" fmla="val 3500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Ylänuoli 4"/>
            <p:cNvSpPr/>
            <p:nvPr/>
          </p:nvSpPr>
          <p:spPr>
            <a:xfrm>
              <a:off x="1782115" y="800972"/>
              <a:ext cx="1495732" cy="1152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900" kern="1200" dirty="0"/>
            </a:p>
          </p:txBody>
        </p:sp>
      </p:grpSp>
      <p:sp>
        <p:nvSpPr>
          <p:cNvPr id="20" name="Suorakulmio 19"/>
          <p:cNvSpPr/>
          <p:nvPr/>
        </p:nvSpPr>
        <p:spPr>
          <a:xfrm>
            <a:off x="6275154" y="2152282"/>
            <a:ext cx="29708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 err="1">
                <a:solidFill>
                  <a:schemeClr val="bg1"/>
                </a:solidFill>
              </a:rPr>
              <a:t>Osallistaen</a:t>
            </a:r>
            <a:r>
              <a:rPr lang="fi-FI" sz="1400" dirty="0">
                <a:solidFill>
                  <a:schemeClr val="bg1"/>
                </a:solidFill>
              </a:rPr>
              <a:t> henkilökuntaa </a:t>
            </a:r>
            <a:r>
              <a:rPr lang="fi-FI" sz="1400" dirty="0" smtClean="0">
                <a:solidFill>
                  <a:schemeClr val="bg1"/>
                </a:solidFill>
              </a:rPr>
              <a:t>johtoryhmä ja </a:t>
            </a:r>
            <a:endParaRPr lang="fi-FI" sz="1400" dirty="0">
              <a:solidFill>
                <a:schemeClr val="bg1"/>
              </a:solidFill>
            </a:endParaRPr>
          </a:p>
          <a:p>
            <a:r>
              <a:rPr lang="fi-FI" sz="1400" dirty="0">
                <a:solidFill>
                  <a:schemeClr val="bg1"/>
                </a:solidFill>
              </a:rPr>
              <a:t>laajennettu johtoryhmä</a:t>
            </a:r>
          </a:p>
          <a:p>
            <a:r>
              <a:rPr lang="fi-FI" sz="1400" dirty="0">
                <a:solidFill>
                  <a:schemeClr val="bg1"/>
                </a:solidFill>
              </a:rPr>
              <a:t>yhteistyössä </a:t>
            </a:r>
          </a:p>
          <a:p>
            <a:r>
              <a:rPr lang="fi-FI" sz="1400" dirty="0">
                <a:solidFill>
                  <a:schemeClr val="bg1"/>
                </a:solidFill>
              </a:rPr>
              <a:t>molemmat osastot kattavan</a:t>
            </a:r>
          </a:p>
          <a:p>
            <a:r>
              <a:rPr lang="fi-FI" sz="1400" dirty="0">
                <a:solidFill>
                  <a:schemeClr val="bg1"/>
                </a:solidFill>
              </a:rPr>
              <a:t>Suunnittelu- ja kehittämistiimin kanssa </a:t>
            </a:r>
            <a:r>
              <a:rPr lang="fi-FI" sz="1400" dirty="0" smtClean="0">
                <a:solidFill>
                  <a:schemeClr val="bg1"/>
                </a:solidFill>
              </a:rPr>
              <a:t>rakentavat </a:t>
            </a:r>
            <a:r>
              <a:rPr lang="fi-FI" sz="1400" b="1" dirty="0">
                <a:solidFill>
                  <a:schemeClr val="bg1"/>
                </a:solidFill>
              </a:rPr>
              <a:t>suunnittelun ja kehittämisen yhteistä ”koko talon” suunnitelmaa</a:t>
            </a:r>
            <a:r>
              <a:rPr lang="fi-FI" sz="1400" b="1" dirty="0" smtClean="0">
                <a:solidFill>
                  <a:schemeClr val="bg1"/>
                </a:solidFill>
              </a:rPr>
              <a:t>.</a:t>
            </a:r>
            <a:r>
              <a:rPr lang="fi-FI" sz="1400" dirty="0" smtClean="0">
                <a:solidFill>
                  <a:schemeClr val="bg1"/>
                </a:solidFill>
              </a:rPr>
              <a:t> Suunnitelma vahvistetaan vuosittain.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6227282" y="1223061"/>
            <a:ext cx="4186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Kehittyvät palvelut</a:t>
            </a:r>
            <a:endParaRPr lang="fi-FI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180005" y="67501"/>
            <a:ext cx="887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Uudistuvassa organisaatiossa toimii osastorajat ylittävä suunnittelu- ja kehittämistiimi.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Sen työ pohjautuu osastorajat ylittäviin prosesseihin.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4_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5_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e907a47a-bef0-4de7-8dab-7bc0f3e3b801" ContentTypeId="0x010100695C196287984302A7D915BC3D958BAE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tku_Description xmlns="801a4ecc-5c06-4555-9dd1-0bf5b16740cf" xsi:nil="true"/>
    <dotku_Publicity xmlns="801a4ecc-5c06-4555-9dd1-0bf5b16740cf">Julkinen</dotku_Publicity>
    <dotku_ContainsPersonalData xmlns="801a4ecc-5c06-4555-9dd1-0bf5b16740cf">Ei sisällä henkilötietoja</dotku_ContainsPersonalData>
    <dotku_PreparationAndServiceMaterialType xmlns="801a4ecc-5c06-4555-9dd1-0bf5b16740cf">Selostus</dotku_PreparationAndServiceMaterial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Valmistelu- ja tiedoksiantoaineisto" ma:contentTypeID="0x010100695C196287984302A7D915BC3D958BAE0084A1113326CEF7419F31986571404579" ma:contentTypeVersion="28" ma:contentTypeDescription="Luo uusi asiakirja." ma:contentTypeScope="" ma:versionID="0561983e7ee046bda16ce3484b1ff30d">
  <xsd:schema xmlns:xsd="http://www.w3.org/2001/XMLSchema" xmlns:xs="http://www.w3.org/2001/XMLSchema" xmlns:p="http://schemas.microsoft.com/office/2006/metadata/properties" xmlns:ns2="801a4ecc-5c06-4555-9dd1-0bf5b16740cf" targetNamespace="http://schemas.microsoft.com/office/2006/metadata/properties" ma:root="true" ma:fieldsID="240fb79312f57d828c6e1052254a1207" ns2:_="">
    <xsd:import namespace="801a4ecc-5c06-4555-9dd1-0bf5b16740cf"/>
    <xsd:element name="properties">
      <xsd:complexType>
        <xsd:sequence>
          <xsd:element name="documentManagement">
            <xsd:complexType>
              <xsd:all>
                <xsd:element ref="ns2:dotku_ContainsPersonalData" minOccurs="0"/>
                <xsd:element ref="ns2:dotku_Publicity"/>
                <xsd:element ref="ns2:dotku_Description" minOccurs="0"/>
                <xsd:element ref="ns2:dotku_PreparationAndServiceMaterial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a4ecc-5c06-4555-9dd1-0bf5b16740cf" elementFormDefault="qualified">
    <xsd:import namespace="http://schemas.microsoft.com/office/2006/documentManagement/types"/>
    <xsd:import namespace="http://schemas.microsoft.com/office/infopath/2007/PartnerControls"/>
    <xsd:element name="dotku_ContainsPersonalData" ma:index="2" nillable="true" ma:displayName="Sisältää henkilötietoja" ma:default="" ma:description="Henkilötietolaki 3 § 1 mom" ma:format="Dropdown" ma:internalName="dotku_ContainsPersonalData">
      <xsd:simpleType>
        <xsd:restriction base="dms:Choice">
          <xsd:enumeration value="Ei sisällä henkilötietoja"/>
          <xsd:enumeration value="Sisältää henkilötietoja"/>
          <xsd:enumeration value="Sisältää arkaluonteisia henkilötietoja"/>
        </xsd:restriction>
      </xsd:simpleType>
    </xsd:element>
    <xsd:element name="dotku_Publicity" ma:index="3" ma:displayName="Julkisuus" ma:default="Julkinen" ma:format="Dropdown" ma:internalName="dotku_Publicity">
      <xsd:simpleType>
        <xsd:restriction base="dms:Choice">
          <xsd:enumeration value="Julkinen"/>
          <xsd:enumeration value="Salassa pidettävä"/>
        </xsd:restriction>
      </xsd:simpleType>
    </xsd:element>
    <xsd:element name="dotku_Description" ma:index="4" nillable="true" ma:displayName="Kuvaus" ma:internalName="dotku_Description">
      <xsd:simpleType>
        <xsd:restriction base="dms:Note">
          <xsd:maxLength value="255"/>
        </xsd:restriction>
      </xsd:simpleType>
    </xsd:element>
    <xsd:element name="dotku_PreparationAndServiceMaterialType" ma:index="5" ma:displayName="Valmistelu- ja tiedoksiantoaineiston tyyppi" ma:format="Dropdown" ma:internalName="dotku_PreparationAndServiceMaterialType" ma:readOnly="false">
      <xsd:simpleType>
        <xsd:restriction base="dms:Choice">
          <xsd:enumeration value="Ilmoitus"/>
          <xsd:enumeration value="Kannanotto"/>
          <xsd:enumeration value="Kuulutus"/>
          <xsd:enumeration value="Lausunto"/>
          <xsd:enumeration value="Lausuntopyyntö"/>
          <xsd:enumeration value="Lupa"/>
          <xsd:enumeration value="Selostus"/>
          <xsd:enumeration value="Selvitys"/>
          <xsd:enumeration value="Selvityspyyntö"/>
          <xsd:enumeration value="Tiedoksiant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172D12-73F9-4040-8857-2AD204A555C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FFABBFE-F820-4451-B64A-92367AD6168A}">
  <ds:schemaRefs>
    <ds:schemaRef ds:uri="801a4ecc-5c06-4555-9dd1-0bf5b16740cf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214C99A-AF49-4FEC-ADB8-4DE795B30E8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A751560-94AA-4AC0-8044-2DE8AE237A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a4ecc-5c06-4555-9dd1-0bf5b16740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17327</TotalTime>
  <Words>453</Words>
  <Application>Microsoft Office PowerPoint</Application>
  <PresentationFormat>Laajakuva</PresentationFormat>
  <Paragraphs>100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11</vt:i4>
      </vt:variant>
      <vt:variant>
        <vt:lpstr>Dian otsikot</vt:lpstr>
      </vt:variant>
      <vt:variant>
        <vt:i4>3</vt:i4>
      </vt:variant>
    </vt:vector>
  </HeadingPairs>
  <TitlesOfParts>
    <vt:vector size="20" baseType="lpstr">
      <vt:lpstr>Arial</vt:lpstr>
      <vt:lpstr>Arial Black</vt:lpstr>
      <vt:lpstr>Calibri</vt:lpstr>
      <vt:lpstr>Courier New</vt:lpstr>
      <vt:lpstr>Lucida Grande</vt:lpstr>
      <vt:lpstr>ヒラギノ角ゴ Pro W3</vt:lpstr>
      <vt:lpstr>Värilliset</vt:lpstr>
      <vt:lpstr>1_Värilliset</vt:lpstr>
      <vt:lpstr>3_Kuvalliset</vt:lpstr>
      <vt:lpstr>4_Kuvalliset</vt:lpstr>
      <vt:lpstr>5_Kuvalliset</vt:lpstr>
      <vt:lpstr>2_Värilliset</vt:lpstr>
      <vt:lpstr>2_Kuvalliset</vt:lpstr>
      <vt:lpstr>6_Kuvalliset</vt:lpstr>
      <vt:lpstr>3_Värilliset</vt:lpstr>
      <vt:lpstr>4_Värilliset</vt:lpstr>
      <vt:lpstr>5_Värilliset</vt:lpstr>
      <vt:lpstr>PowerPoint-esitys</vt:lpstr>
      <vt:lpstr>Turun kaupungin liikuntapalveluissa (Liikuntalain mukaisesti) luodaan edellytyksiä kuntalaisten liikkumiselle seuraavilla prosesseilla:</vt:lpstr>
      <vt:lpstr>PowerPoint-esitys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Liikuntapalvelut</dc:title>
  <dc:creator>Siekkinen Jaana</dc:creator>
  <cp:lastModifiedBy>Krusberg Mervi</cp:lastModifiedBy>
  <cp:revision>143</cp:revision>
  <cp:lastPrinted>2019-03-25T09:57:58Z</cp:lastPrinted>
  <dcterms:created xsi:type="dcterms:W3CDTF">2017-08-16T13:01:01Z</dcterms:created>
  <dcterms:modified xsi:type="dcterms:W3CDTF">2019-05-14T07:17:37Z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0x010100695C196287984302A7D915BC3D958BAE0084A1113326CEF7419F31986571404579</vt:lpwstr>
  </property>
  <property fmtid="{D5CDD505-2E9C-101B-9397-08002B2CF9AE}" pid="3" name="TurkuDoTku_VideoFileTypeTaxHTField0">
    <vt:lpwstr>Videokuva|82098cdd-6e57-4a24-8887-90ce7bab4a54</vt:lpwstr>
  </property>
  <property fmtid="{D5CDD505-2E9C-101B-9397-08002B2CF9AE}" pid="4" name="TurkuDoTku_AudioFileTypeTaxHTField0">
    <vt:lpwstr>Äänitiedosto|2ce7008b-f285-403a-bd25-9c3fffad5372</vt:lpwstr>
  </property>
  <property fmtid="{D5CDD505-2E9C-101B-9397-08002B2CF9AE}" pid="5" name="TaxCatchAll">
    <vt:lpwstr>12;#Äänitiedosto|2ce7008b-f285-403a-bd25-9c3fffad5372;#4;#Suomi|ddab1725-3888-478f-9c8c-3eeceecd16e9;#9;#Videokuva|82098cdd-6e57-4a24-8887-90ce7bab4a54;#1;#Diaesitys|29bf125c-3304-4b20-a038-e327a30ca536</vt:lpwstr>
  </property>
  <property fmtid="{D5CDD505-2E9C-101B-9397-08002B2CF9AE}" pid="6" name="TurkuDoTku_PresentationMaterialTypeTaxHTField0">
    <vt:lpwstr>Diaesitys|29bf125c-3304-4b20-a038-e327a30ca536</vt:lpwstr>
  </property>
  <property fmtid="{D5CDD505-2E9C-101B-9397-08002B2CF9AE}" pid="7" name="TurkuDoTku_LanguageTaxHTField0">
    <vt:lpwstr>Suomi|ddab1725-3888-478f-9c8c-3eeceecd16e9</vt:lpwstr>
  </property>
  <property fmtid="{D5CDD505-2E9C-101B-9397-08002B2CF9AE}" pid="8" name="TurkuDoTku_PresentationMaterialType">
    <vt:lpwstr>1;#Diaesitys|29bf125c-3304-4b20-a038-e327a30ca536</vt:lpwstr>
  </property>
  <property fmtid="{D5CDD505-2E9C-101B-9397-08002B2CF9AE}" pid="9" name="TurkuDoTku_Language">
    <vt:lpwstr>4;#Suomi|ddab1725-3888-478f-9c8c-3eeceecd16e9</vt:lpwstr>
  </property>
  <property fmtid="{D5CDD505-2E9C-101B-9397-08002B2CF9AE}" pid="10" name="TurkuDoTku_VideoFileType">
    <vt:lpwstr>9;#Videokuva|82098cdd-6e57-4a24-8887-90ce7bab4a54</vt:lpwstr>
  </property>
  <property fmtid="{D5CDD505-2E9C-101B-9397-08002B2CF9AE}" pid="11" name="TurkuDoTku_AudioFileType">
    <vt:lpwstr>12;#Äänitiedosto|2ce7008b-f285-403a-bd25-9c3fffad5372</vt:lpwstr>
  </property>
</Properties>
</file>