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C87B-B492-46C4-B7F2-2C52E0269E23}" type="datetimeFigureOut">
              <a:rPr lang="fi-FI" smtClean="0"/>
              <a:t>10.5.2019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E8B1-A23A-4707-B0F5-F1561123FD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194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C87B-B492-46C4-B7F2-2C52E0269E23}" type="datetimeFigureOut">
              <a:rPr lang="fi-FI" smtClean="0"/>
              <a:t>10.5.2019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E8B1-A23A-4707-B0F5-F1561123FD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035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C87B-B492-46C4-B7F2-2C52E0269E23}" type="datetimeFigureOut">
              <a:rPr lang="fi-FI" smtClean="0"/>
              <a:t>10.5.2019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E8B1-A23A-4707-B0F5-F1561123FD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271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C87B-B492-46C4-B7F2-2C52E0269E23}" type="datetimeFigureOut">
              <a:rPr lang="fi-FI" smtClean="0"/>
              <a:t>10.5.2019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E8B1-A23A-4707-B0F5-F1561123FD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394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C87B-B492-46C4-B7F2-2C52E0269E23}" type="datetimeFigureOut">
              <a:rPr lang="fi-FI" smtClean="0"/>
              <a:t>10.5.2019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E8B1-A23A-4707-B0F5-F1561123FD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398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C87B-B492-46C4-B7F2-2C52E0269E23}" type="datetimeFigureOut">
              <a:rPr lang="fi-FI" smtClean="0"/>
              <a:t>10.5.2019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E8B1-A23A-4707-B0F5-F1561123FD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832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C87B-B492-46C4-B7F2-2C52E0269E23}" type="datetimeFigureOut">
              <a:rPr lang="fi-FI" smtClean="0"/>
              <a:t>10.5.2019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E8B1-A23A-4707-B0F5-F1561123FD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386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C87B-B492-46C4-B7F2-2C52E0269E23}" type="datetimeFigureOut">
              <a:rPr lang="fi-FI" smtClean="0"/>
              <a:t>10.5.2019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E8B1-A23A-4707-B0F5-F1561123FD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855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C87B-B492-46C4-B7F2-2C52E0269E23}" type="datetimeFigureOut">
              <a:rPr lang="fi-FI" smtClean="0"/>
              <a:t>10.5.2019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E8B1-A23A-4707-B0F5-F1561123FD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42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C87B-B492-46C4-B7F2-2C52E0269E23}" type="datetimeFigureOut">
              <a:rPr lang="fi-FI" smtClean="0"/>
              <a:t>10.5.2019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E8B1-A23A-4707-B0F5-F1561123FD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623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C87B-B492-46C4-B7F2-2C52E0269E23}" type="datetimeFigureOut">
              <a:rPr lang="fi-FI" smtClean="0"/>
              <a:t>10.5.2019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E8B1-A23A-4707-B0F5-F1561123FD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859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AC87B-B492-46C4-B7F2-2C52E0269E23}" type="datetimeFigureOut">
              <a:rPr lang="fi-FI" smtClean="0"/>
              <a:t>10.5.2019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6E8B1-A23A-4707-B0F5-F1561123FD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073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633"/>
            <a:ext cx="12192000" cy="661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212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759"/>
            <a:ext cx="12192000" cy="679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601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19"/>
            <a:ext cx="12192000" cy="683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226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0" y="0"/>
            <a:ext cx="120596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192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tku_MeetingMaterialDate xmlns="801a4ecc-5c06-4555-9dd1-0bf5b16740cf">2019-04-30T21:00:00+00:00</dotku_MeetingMaterialDate>
    <dotku_MeetingMaterialType xmlns="801a4ecc-5c06-4555-9dd1-0bf5b16740cf">Liite</dotku_MeetingMaterialType>
    <dotku_MeetingMaterialYear xmlns="801a4ecc-5c06-4555-9dd1-0bf5b16740cf" xsi:nil="true"/>
    <dotku_Description xmlns="801a4ecc-5c06-4555-9dd1-0bf5b16740cf">Toukokuun kokoukseen tulevan osavuosikatsauksen liite</dotku_Description>
    <dotku_Publicity xmlns="801a4ecc-5c06-4555-9dd1-0bf5b16740cf">Julkinen</dotku_Publicity>
    <dotku_ContainsPersonalData xmlns="801a4ecc-5c06-4555-9dd1-0bf5b16740c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e907a47a-bef0-4de7-8dab-7bc0f3e3b801" ContentTypeId="0x010100C0195A1B6C5C44E9A6AB38BF336295CE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Kokousaineisto" ma:contentTypeID="0x010100C0195A1B6C5C44E9A6AB38BF336295CE00BC210672B14D81408D0CFD0E96F33C6B" ma:contentTypeVersion="1" ma:contentTypeDescription="" ma:contentTypeScope="" ma:versionID="e92188f1c2a34ff98be6916f107426fb">
  <xsd:schema xmlns:xsd="http://www.w3.org/2001/XMLSchema" xmlns:xs="http://www.w3.org/2001/XMLSchema" xmlns:p="http://schemas.microsoft.com/office/2006/metadata/properties" xmlns:ns2="801a4ecc-5c06-4555-9dd1-0bf5b16740cf" targetNamespace="http://schemas.microsoft.com/office/2006/metadata/properties" ma:root="true" ma:fieldsID="69a33915e519b01748da513341d3e4c8" ns2:_="">
    <xsd:import namespace="801a4ecc-5c06-4555-9dd1-0bf5b16740cf"/>
    <xsd:element name="properties">
      <xsd:complexType>
        <xsd:sequence>
          <xsd:element name="documentManagement">
            <xsd:complexType>
              <xsd:all>
                <xsd:element ref="ns2:dotku_ContainsPersonalData" minOccurs="0"/>
                <xsd:element ref="ns2:dotku_Publicity"/>
                <xsd:element ref="ns2:dotku_Description" minOccurs="0"/>
                <xsd:element ref="ns2:dotku_MeetingMaterialYear" minOccurs="0"/>
                <xsd:element ref="ns2:dotku_MeetingMaterialDate"/>
                <xsd:element ref="ns2:dotku_MeetingMaterialTyp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a4ecc-5c06-4555-9dd1-0bf5b16740cf" elementFormDefault="qualified">
    <xsd:import namespace="http://schemas.microsoft.com/office/2006/documentManagement/types"/>
    <xsd:import namespace="http://schemas.microsoft.com/office/infopath/2007/PartnerControls"/>
    <xsd:element name="dotku_ContainsPersonalData" ma:index="2" nillable="true" ma:displayName="Sisältää henkilötietoja" ma:default="" ma:description="Henkilötietolaki 3 § 1 mom" ma:format="Dropdown" ma:internalName="dotku_ContainsPersonalData">
      <xsd:simpleType>
        <xsd:restriction base="dms:Choice">
          <xsd:enumeration value="Ei sisällä henkilötietoja"/>
          <xsd:enumeration value="Sisältää henkilötietoja"/>
          <xsd:enumeration value="Sisältää arkaluonteisia henkilötietoja"/>
        </xsd:restriction>
      </xsd:simpleType>
    </xsd:element>
    <xsd:element name="dotku_Publicity" ma:index="3" ma:displayName="Julkisuus" ma:default="Julkinen" ma:format="Dropdown" ma:internalName="dotku_Publicity">
      <xsd:simpleType>
        <xsd:restriction base="dms:Choice">
          <xsd:enumeration value="Julkinen"/>
          <xsd:enumeration value="Salassa pidettävä"/>
        </xsd:restriction>
      </xsd:simpleType>
    </xsd:element>
    <xsd:element name="dotku_Description" ma:index="4" nillable="true" ma:displayName="Kuvaus" ma:internalName="dotku_Description">
      <xsd:simpleType>
        <xsd:restriction base="dms:Note">
          <xsd:maxLength value="255"/>
        </xsd:restriction>
      </xsd:simpleType>
    </xsd:element>
    <xsd:element name="dotku_MeetingMaterialYear" ma:index="5" nillable="true" ma:displayName="Vuosi" ma:internalName="dotku_MeetingMaterialYear" ma:readOnly="false">
      <xsd:simpleType>
        <xsd:restriction base="dms:Number"/>
      </xsd:simpleType>
    </xsd:element>
    <xsd:element name="dotku_MeetingMaterialDate" ma:index="6" ma:displayName="Päätös-/kokouspvm" ma:format="DateOnly" ma:internalName="dotku_MeetingMaterialDate">
      <xsd:simpleType>
        <xsd:restriction base="dms:DateTime"/>
      </xsd:simpleType>
    </xsd:element>
    <xsd:element name="dotku_MeetingMaterialType" ma:index="7" ma:displayName="Kokousaineiston tyyppi" ma:format="Dropdown" ma:internalName="dotku_MeetingMaterialType" ma:readOnly="false">
      <xsd:simpleType>
        <xsd:restriction base="dms:Choice">
          <xsd:enumeration value="Asia-/esityslista"/>
          <xsd:enumeration value="Liite"/>
          <xsd:enumeration value="Muistio"/>
          <xsd:enumeration value="Oheismateriaali"/>
          <xsd:enumeration value="Oikaisuvaatimus"/>
          <xsd:enumeration value="Päätös"/>
          <xsd:enumeration value="Päätösehdotus"/>
          <xsd:enumeration value="Päätösesitys"/>
          <xsd:enumeration value="Päätöspöytäkirja"/>
          <xsd:enumeration value="Pöytäkirja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656AC3-3F10-40D9-B901-250417BC3D1C}">
  <ds:schemaRefs>
    <ds:schemaRef ds:uri="801a4ecc-5c06-4555-9dd1-0bf5b16740cf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C23A4AE-D4DF-4FB4-B8B3-DA167E62AD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695F0E-CF22-4B8D-8E70-C4EA0AF0319D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8FE12AAC-3C8D-4F51-B4B7-3EA8CAD2E6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1a4ecc-5c06-4555-9dd1-0bf5b16740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PowerPoint-esitys</vt:lpstr>
      <vt:lpstr>PowerPoint-esitys</vt:lpstr>
      <vt:lpstr>PowerPoint-esitys</vt:lpstr>
      <vt:lpstr>PowerPoint-esitys</vt:lpstr>
    </vt:vector>
  </TitlesOfParts>
  <Company>Turun kaupunki (hallinto x64)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Mäkynen Ilkka</dc:creator>
  <cp:lastModifiedBy>Krusberg Mervi</cp:lastModifiedBy>
  <cp:revision>1</cp:revision>
  <dcterms:created xsi:type="dcterms:W3CDTF">2019-05-09T19:27:58Z</dcterms:created>
  <dcterms:modified xsi:type="dcterms:W3CDTF">2019-05-10T05:48:25Z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0x010100C0195A1B6C5C44E9A6AB38BF336295CE00BC210672B14D81408D0CFD0E96F33C6B</vt:lpwstr>
  </property>
</Properties>
</file>