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5" r:id="rId6"/>
    <p:sldMasterId id="2147483655" r:id="rId7"/>
  </p:sldMasterIdLst>
  <p:handoutMasterIdLst>
    <p:handoutMasterId r:id="rId10"/>
  </p:handoutMasterIdLst>
  <p:sldIdLst>
    <p:sldId id="257" r:id="rId8"/>
    <p:sldId id="258" r:id="rId9"/>
  </p:sldIdLst>
  <p:sldSz cx="9144000" cy="5143500" type="screen16x9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900" autoAdjust="0"/>
  </p:normalViewPr>
  <p:slideViewPr>
    <p:cSldViewPr snapToGrid="0" snapToObjects="1">
      <p:cViewPr varScale="1">
        <p:scale>
          <a:sx n="161" d="100"/>
          <a:sy n="161" d="100"/>
        </p:scale>
        <p:origin x="156" y="114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4/11/2019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6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9"/>
            <a:ext cx="9144000" cy="50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" y="0"/>
            <a:ext cx="90533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81778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tku_MeetingMaterialDate xmlns="801a4ecc-5c06-4555-9dd1-0bf5b16740cf">2019-04-15T21:00:00+00:00</dotku_MeetingMaterialDate>
    <dotku_MeetingMaterialType xmlns="801a4ecc-5c06-4555-9dd1-0bf5b16740cf">Oheismateriaali</dotku_MeetingMaterialType>
    <IconOverlay xmlns="http://schemas.microsoft.com/sharepoint/v4" xsi:nil="true"/>
    <dotku_MeetingMaterialYear xmlns="801a4ecc-5c06-4555-9dd1-0bf5b16740cf" xsi:nil="true"/>
    <dotku_Description xmlns="801a4ecc-5c06-4555-9dd1-0bf5b16740cf">kk-raporttipykälään</dotku_Description>
    <dotku_Publicity xmlns="801a4ecc-5c06-4555-9dd1-0bf5b16740cf">Julkinen</dotku_Publicity>
    <dotku_ContainsPersonalData xmlns="801a4ecc-5c06-4555-9dd1-0bf5b16740cf">Ei sisällä henkilötietoja</dotku_ContainsPersonalDat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907a47a-bef0-4de7-8dab-7bc0f3e3b801" ContentTypeId="0x010100C0195A1B6C5C44E9A6AB38BF336295CE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0195A1B6C5C44E9A6AB38BF336295CE005B58B1AE98F1B74B8D8AD4312158A3BA" ma:contentTypeVersion="29" ma:contentTypeDescription="Luo uusi asiakirja." ma:contentTypeScope="" ma:versionID="973ec735cefe4443a05df0b69fb3d7c7">
  <xsd:schema xmlns:xsd="http://www.w3.org/2001/XMLSchema" xmlns:xs="http://www.w3.org/2001/XMLSchema" xmlns:p="http://schemas.microsoft.com/office/2006/metadata/properties" xmlns:ns2="801a4ecc-5c06-4555-9dd1-0bf5b16740cf" xmlns:ns3="http://schemas.microsoft.com/sharepoint/v4" targetNamespace="http://schemas.microsoft.com/office/2006/metadata/properties" ma:root="true" ma:fieldsID="71dd70dfeac862e9f671fe4058e96f84" ns2:_="" ns3:_="">
    <xsd:import namespace="801a4ecc-5c06-4555-9dd1-0bf5b16740c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MeetingMaterialYear" minOccurs="0"/>
                <xsd:element ref="ns2:dotku_MeetingMaterialDate"/>
                <xsd:element ref="ns2:dotku_MeetingMaterialType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MeetingMaterialYear" ma:index="5" nillable="true" ma:displayName="Vuosi" ma:internalName="dotku_MeetingMaterialYear" ma:readOnly="false">
      <xsd:simpleType>
        <xsd:restriction base="dms:Number"/>
      </xsd:simpleType>
    </xsd:element>
    <xsd:element name="dotku_MeetingMaterialDate" ma:index="6" ma:displayName="Päätös-/kokouspvm" ma:format="DateOnly" ma:internalName="dotku_MeetingMaterialDate">
      <xsd:simpleType>
        <xsd:restriction base="dms:DateTime"/>
      </xsd:simpleType>
    </xsd:element>
    <xsd:element name="dotku_MeetingMaterialType" ma:index="7" ma:displayName="Kokousaineiston tyyppi" ma:format="Dropdown" ma:internalName="dotku_MeetingMaterialType" ma:readOnly="false">
      <xsd:simpleType>
        <xsd:restriction base="dms:Choice">
          <xsd:enumeration value="Asia-/esityslista"/>
          <xsd:enumeration value="Liite"/>
          <xsd:enumeration value="Muistio"/>
          <xsd:enumeration value="Oheismateriaali"/>
          <xsd:enumeration value="Oikaisuvaatimus"/>
          <xsd:enumeration value="Päätös"/>
          <xsd:enumeration value="Päätösehdotus"/>
          <xsd:enumeration value="Päätösesitys"/>
          <xsd:enumeration value="Päätöspöytäkirja"/>
          <xsd:enumeration value="Pöytäkirj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714FB-4122-4029-979B-34115D4F7548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801a4ecc-5c06-4555-9dd1-0bf5b16740cf"/>
    <ds:schemaRef ds:uri="http://schemas.microsoft.com/office/2006/metadata/properties"/>
    <ds:schemaRef ds:uri="http://schemas.openxmlformats.org/package/2006/metadata/core-properties"/>
    <ds:schemaRef ds:uri="http://schemas.microsoft.com/sharepoint/v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EFF08B-3F4F-496A-AD5C-C63473BE03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D82D0C-E527-4000-BDB8-82CC9333E2A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94BA980-EFA1-44D6-9148-4D38A6F62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6</TotalTime>
  <Words>0</Words>
  <Application>Microsoft Office PowerPoint</Application>
  <PresentationFormat>Näytössä katseltava esitys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Lucida Grande</vt:lpstr>
      <vt:lpstr>Valkoinen</vt:lpstr>
      <vt:lpstr>Kuvalliset</vt:lpstr>
      <vt:lpstr>Värilliset</vt:lpstr>
      <vt:lpstr>PowerPoint-esitys</vt:lpstr>
      <vt:lpstr>PowerPoint-esitys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Mäkynen Ilkka</dc:creator>
  <cp:lastModifiedBy>Siekkinen Jaana</cp:lastModifiedBy>
  <cp:revision>3</cp:revision>
  <cp:lastPrinted>2019-04-11T10:05:48Z</cp:lastPrinted>
  <dcterms:created xsi:type="dcterms:W3CDTF">2019-04-11T09:10:29Z</dcterms:created>
  <dcterms:modified xsi:type="dcterms:W3CDTF">2019-04-11T10:05:55Z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0x010100C0195A1B6C5C44E9A6AB38BF336295CE005B58B1AE98F1B74B8D8AD4312158A3BA</vt:lpwstr>
  </property>
</Properties>
</file>