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93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99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649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pPr/>
              <a:t>10.12.2012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713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741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462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619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142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34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04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530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47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99E99-C761-4ABB-AE89-213E74AE0AA4}" type="datetimeFigureOut">
              <a:rPr lang="fi-FI" smtClean="0"/>
              <a:t>10.12.2012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859B-8258-4329-80B8-D711198EF1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45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kstiruutu 17"/>
          <p:cNvSpPr txBox="1"/>
          <p:nvPr/>
        </p:nvSpPr>
        <p:spPr>
          <a:xfrm>
            <a:off x="323528" y="4787860"/>
            <a:ext cx="864096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3-sektorin palvelut</a:t>
            </a:r>
            <a:endParaRPr lang="fi-FI" sz="1600" dirty="0"/>
          </a:p>
        </p:txBody>
      </p:sp>
      <p:sp>
        <p:nvSpPr>
          <p:cNvPr id="24" name="Tekstiruutu 17"/>
          <p:cNvSpPr txBox="1"/>
          <p:nvPr/>
        </p:nvSpPr>
        <p:spPr>
          <a:xfrm>
            <a:off x="323528" y="3789040"/>
            <a:ext cx="864096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Kehittäminen ja aktivointi </a:t>
            </a:r>
            <a:endParaRPr lang="fi-FI" sz="1600" dirty="0"/>
          </a:p>
        </p:txBody>
      </p:sp>
      <p:sp>
        <p:nvSpPr>
          <p:cNvPr id="8" name="Tekstiruutu 7"/>
          <p:cNvSpPr txBox="1"/>
          <p:nvPr/>
        </p:nvSpPr>
        <p:spPr>
          <a:xfrm>
            <a:off x="2339752" y="1412777"/>
            <a:ext cx="4248472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/>
              <a:t>Vapaa-ajan toimialajohtaja</a:t>
            </a:r>
            <a:endParaRPr lang="fi-FI" b="1" dirty="0"/>
          </a:p>
          <a:p>
            <a:pPr algn="ctr"/>
            <a:endParaRPr lang="fi-FI" sz="1600" dirty="0"/>
          </a:p>
        </p:txBody>
      </p:sp>
      <p:sp>
        <p:nvSpPr>
          <p:cNvPr id="18" name="Tekstiruutu 17"/>
          <p:cNvSpPr txBox="1"/>
          <p:nvPr/>
        </p:nvSpPr>
        <p:spPr>
          <a:xfrm>
            <a:off x="323528" y="4314582"/>
            <a:ext cx="864096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Aktivointi ja asiakkuuksien hallinta</a:t>
            </a:r>
            <a:endParaRPr lang="fi-FI" sz="1600" dirty="0"/>
          </a:p>
        </p:txBody>
      </p:sp>
      <p:sp>
        <p:nvSpPr>
          <p:cNvPr id="12" name="Tekstiruutu 11"/>
          <p:cNvSpPr txBox="1"/>
          <p:nvPr/>
        </p:nvSpPr>
        <p:spPr>
          <a:xfrm rot="5400000">
            <a:off x="2505834" y="4468470"/>
            <a:ext cx="403244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 smtClean="0"/>
              <a:t>Liikunnan palvelualue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 rot="5400000">
            <a:off x="3235206" y="4468470"/>
            <a:ext cx="403244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 smtClean="0"/>
              <a:t>Nuorison palvelualue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 rot="5400000">
            <a:off x="4027294" y="4468470"/>
            <a:ext cx="403244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 smtClean="0"/>
              <a:t>Kirjaston palvelualue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 rot="5400000">
            <a:off x="4819382" y="4468470"/>
            <a:ext cx="403244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 smtClean="0"/>
              <a:t>Museon palvelualue</a:t>
            </a:r>
            <a:endParaRPr lang="fi-FI" dirty="0"/>
          </a:p>
        </p:txBody>
      </p:sp>
      <p:sp>
        <p:nvSpPr>
          <p:cNvPr id="21" name="Tekstiruutu 7"/>
          <p:cNvSpPr txBox="1"/>
          <p:nvPr/>
        </p:nvSpPr>
        <p:spPr>
          <a:xfrm>
            <a:off x="2627784" y="2060848"/>
            <a:ext cx="6192688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Vapaa-ajan toimialan johtoryhmä</a:t>
            </a:r>
            <a:endParaRPr lang="fi-FI" sz="1600" dirty="0"/>
          </a:p>
          <a:p>
            <a:endParaRPr lang="fi-FI" dirty="0"/>
          </a:p>
        </p:txBody>
      </p:sp>
      <p:sp>
        <p:nvSpPr>
          <p:cNvPr id="29" name="TextBox 28"/>
          <p:cNvSpPr txBox="1"/>
          <p:nvPr/>
        </p:nvSpPr>
        <p:spPr>
          <a:xfrm>
            <a:off x="2598922" y="476672"/>
            <a:ext cx="370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/>
              <a:t>Toimialan perusrakenne</a:t>
            </a:r>
            <a:endParaRPr lang="fi-FI" sz="2400" b="1" dirty="0"/>
          </a:p>
        </p:txBody>
      </p:sp>
      <p:sp>
        <p:nvSpPr>
          <p:cNvPr id="28" name="Tekstiruutu 14"/>
          <p:cNvSpPr txBox="1"/>
          <p:nvPr/>
        </p:nvSpPr>
        <p:spPr>
          <a:xfrm rot="5400000">
            <a:off x="6547574" y="4468470"/>
            <a:ext cx="4032448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 smtClean="0"/>
              <a:t>Teatteri</a:t>
            </a:r>
            <a:endParaRPr lang="fi-FI" dirty="0"/>
          </a:p>
        </p:txBody>
      </p:sp>
      <p:sp>
        <p:nvSpPr>
          <p:cNvPr id="26" name="Tekstiruutu 14"/>
          <p:cNvSpPr txBox="1"/>
          <p:nvPr/>
        </p:nvSpPr>
        <p:spPr>
          <a:xfrm rot="5400000">
            <a:off x="6043517" y="4468470"/>
            <a:ext cx="403244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 smtClean="0"/>
              <a:t>Orkesteri</a:t>
            </a:r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323528" y="5230941"/>
            <a:ext cx="864096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Viestintä, markkinointi, myynti </a:t>
            </a:r>
          </a:p>
          <a:p>
            <a:r>
              <a:rPr lang="fi-FI" sz="1600" dirty="0" smtClean="0"/>
              <a:t>ja vuorovaraus</a:t>
            </a:r>
            <a:endParaRPr lang="fi-FI" sz="1600" dirty="0"/>
          </a:p>
        </p:txBody>
      </p:sp>
      <p:sp>
        <p:nvSpPr>
          <p:cNvPr id="23" name="Tekstiruutu 22"/>
          <p:cNvSpPr txBox="1"/>
          <p:nvPr/>
        </p:nvSpPr>
        <p:spPr>
          <a:xfrm>
            <a:off x="323528" y="5951021"/>
            <a:ext cx="864096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 Henkilöstö, talous, asianhallinta, sihteeripalvelut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23250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Näytössä katseltava diaesitys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Siekkinen Jaana</dc:creator>
  <cp:lastModifiedBy>Siekkinen Jaana</cp:lastModifiedBy>
  <cp:revision>1</cp:revision>
  <dcterms:created xsi:type="dcterms:W3CDTF">2012-12-04T13:52:52Z</dcterms:created>
  <dcterms:modified xsi:type="dcterms:W3CDTF">2012-12-10T15:55:00Z</dcterms:modified>
</cp:coreProperties>
</file>