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6"/>
  </p:notesMasterIdLst>
  <p:handoutMasterIdLst>
    <p:handoutMasterId r:id="rId17"/>
  </p:handoutMasterIdLst>
  <p:sldIdLst>
    <p:sldId id="267" r:id="rId2"/>
    <p:sldId id="274" r:id="rId3"/>
    <p:sldId id="275" r:id="rId4"/>
    <p:sldId id="270" r:id="rId5"/>
    <p:sldId id="271" r:id="rId6"/>
    <p:sldId id="280" r:id="rId7"/>
    <p:sldId id="268" r:id="rId8"/>
    <p:sldId id="269" r:id="rId9"/>
    <p:sldId id="272" r:id="rId10"/>
    <p:sldId id="273" r:id="rId11"/>
    <p:sldId id="276" r:id="rId12"/>
    <p:sldId id="277" r:id="rId13"/>
    <p:sldId id="278" r:id="rId14"/>
    <p:sldId id="279" r:id="rId15"/>
  </p:sldIdLst>
  <p:sldSz cx="9144000" cy="6858000" type="screen4x3"/>
  <p:notesSz cx="67818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3" autoAdjust="0"/>
    <p:restoredTop sz="94641" autoAdjust="0"/>
  </p:normalViewPr>
  <p:slideViewPr>
    <p:cSldViewPr>
      <p:cViewPr>
        <p:scale>
          <a:sx n="90" d="100"/>
          <a:sy n="90" d="100"/>
        </p:scale>
        <p:origin x="-66" y="7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24.8.2012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24.8.2012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430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2060848"/>
            <a:ext cx="7704424" cy="504056"/>
          </a:xfrm>
        </p:spPr>
        <p:txBody>
          <a:bodyPr/>
          <a:lstStyle/>
          <a:p>
            <a:r>
              <a:rPr lang="fi-FI" dirty="0" smtClean="0"/>
              <a:t>Kuukausiraportti 2012-07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683568" y="1396033"/>
            <a:ext cx="7704424" cy="504056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Liikuntapalvelukeskus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409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776000" cy="436910"/>
          </a:xfrm>
        </p:spPr>
        <p:txBody>
          <a:bodyPr>
            <a:normAutofit/>
          </a:bodyPr>
          <a:lstStyle/>
          <a:p>
            <a:r>
              <a:rPr lang="fi-FI" sz="2400" dirty="0" smtClean="0"/>
              <a:t>Työvoiman käytön mittarit 2012 - 07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 dirty="0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898997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dirty="0" smtClean="0"/>
              <a:t>Liikuntapalvelukeskus/Järjestöliikunta</a:t>
            </a:r>
            <a:endParaRPr lang="fi-FI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76722"/>
            <a:ext cx="5112568" cy="300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6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11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Liikuntapalvelukeskus/Liikkumaan aktivointi ja omatoimi liikunta</a:t>
            </a:r>
            <a:endParaRPr lang="fi-FI" dirty="0"/>
          </a:p>
        </p:txBody>
      </p:sp>
      <p:sp>
        <p:nvSpPr>
          <p:cNvPr id="6" name="Otsikko 1"/>
          <p:cNvSpPr txBox="1">
            <a:spLocks/>
          </p:cNvSpPr>
          <p:nvPr/>
        </p:nvSpPr>
        <p:spPr>
          <a:xfrm>
            <a:off x="683568" y="1340768"/>
            <a:ext cx="777600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/>
              <a:t>Talousarvion seurantaraportti 2012 </a:t>
            </a:r>
            <a:r>
              <a:rPr lang="fi-FI" sz="2400" dirty="0" smtClean="0"/>
              <a:t>-07</a:t>
            </a:r>
            <a:endParaRPr lang="fi-FI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7679"/>
            <a:ext cx="8856984" cy="460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45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12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Liikuntapalvelukeskus/Omatoiminen</a:t>
            </a:r>
            <a:endParaRPr lang="fi-FI" dirty="0"/>
          </a:p>
        </p:txBody>
      </p:sp>
      <p:sp>
        <p:nvSpPr>
          <p:cNvPr id="6" name="Otsikko 1"/>
          <p:cNvSpPr txBox="1">
            <a:spLocks/>
          </p:cNvSpPr>
          <p:nvPr/>
        </p:nvSpPr>
        <p:spPr>
          <a:xfrm>
            <a:off x="683568" y="1340768"/>
            <a:ext cx="777600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Työvoiman käytön mittarit 2012 - 07</a:t>
            </a:r>
            <a:endParaRPr lang="fi-FI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525658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18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13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Liikuntapalvelukeskus/Liikuntapaikat</a:t>
            </a:r>
            <a:endParaRPr lang="fi-FI" dirty="0"/>
          </a:p>
        </p:txBody>
      </p:sp>
      <p:sp>
        <p:nvSpPr>
          <p:cNvPr id="6" name="Otsikko 1"/>
          <p:cNvSpPr txBox="1">
            <a:spLocks/>
          </p:cNvSpPr>
          <p:nvPr/>
        </p:nvSpPr>
        <p:spPr>
          <a:xfrm>
            <a:off x="683568" y="1340768"/>
            <a:ext cx="777600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/>
              <a:t>Talousarvion seurantaraportti 2012 </a:t>
            </a:r>
            <a:r>
              <a:rPr lang="fi-FI" sz="2400" dirty="0" smtClean="0"/>
              <a:t>-07</a:t>
            </a:r>
            <a:endParaRPr lang="fi-FI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777678"/>
            <a:ext cx="8856983" cy="453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26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14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Liikuntapalvelukeskus/Liikuntapaikat</a:t>
            </a:r>
            <a:endParaRPr lang="fi-FI" dirty="0"/>
          </a:p>
        </p:txBody>
      </p:sp>
      <p:sp>
        <p:nvSpPr>
          <p:cNvPr id="7" name="Otsikko 1"/>
          <p:cNvSpPr txBox="1">
            <a:spLocks/>
          </p:cNvSpPr>
          <p:nvPr/>
        </p:nvSpPr>
        <p:spPr>
          <a:xfrm>
            <a:off x="683568" y="1340768"/>
            <a:ext cx="777600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Työvoiman käytön mittarit 2012 - 07</a:t>
            </a:r>
            <a:endParaRPr lang="fi-FI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496855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50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848872" cy="436910"/>
          </a:xfrm>
        </p:spPr>
        <p:txBody>
          <a:bodyPr>
            <a:noAutofit/>
          </a:bodyPr>
          <a:lstStyle/>
          <a:p>
            <a:r>
              <a:rPr lang="fi-FI" sz="2400" dirty="0" smtClean="0"/>
              <a:t>Talousarvion seurantaraportti 2012 - 07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67544" y="680542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dirty="0" smtClean="0"/>
              <a:t>Liikuntapalvelukeskus</a:t>
            </a:r>
            <a:endParaRPr lang="fi-FI" sz="2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856985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84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776000" cy="436910"/>
          </a:xfrm>
        </p:spPr>
        <p:txBody>
          <a:bodyPr>
            <a:normAutofit/>
          </a:bodyPr>
          <a:lstStyle/>
          <a:p>
            <a:r>
              <a:rPr lang="fi-FI" sz="2400" dirty="0" smtClean="0"/>
              <a:t>Työvoiman käytön mittarit 2012 - 07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898997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dirty="0" smtClean="0"/>
              <a:t>Liikuntapalvelukeskus</a:t>
            </a:r>
            <a:endParaRPr lang="fi-FI" sz="2800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49" y="2060848"/>
            <a:ext cx="5256584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65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544513" y="1268760"/>
            <a:ext cx="7775575" cy="28803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i-FI" sz="1600" b="1" dirty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Muutokset edellisestä vuodesta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dirty="0" err="1" smtClean="0"/>
              <a:t>Liikunatapalvelukeskus</a:t>
            </a:r>
            <a:endParaRPr lang="fi-FI" sz="2800" dirty="0" smtClean="0"/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696913" y="1556792"/>
            <a:ext cx="7775575" cy="39604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0" rIns="0" bIns="0" rtlCol="0">
            <a:normAutofit/>
          </a:bodyPr>
          <a:lstStyle>
            <a:lvl1pPr marL="285750" indent="-285750" algn="l" defTabSz="914400" rtl="0" eaLnBrk="1" latinLnBrk="0" hangingPunct="1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  <a:defRPr sz="2000" b="1" i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i-FI" sz="1600" b="1" dirty="0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Impivaaran uimahallin käynnistyminen</a:t>
            </a:r>
          </a:p>
          <a:p>
            <a:pPr lvl="1"/>
            <a:r>
              <a:rPr lang="fi-FI" sz="1600" b="1" dirty="0" err="1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Samppalinnan</a:t>
            </a:r>
            <a:r>
              <a:rPr lang="fi-FI" sz="1600" b="1" dirty="0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 ja Kupittaan uimalan avaamisen viivästyminen</a:t>
            </a:r>
          </a:p>
          <a:p>
            <a:pPr lvl="1"/>
            <a:r>
              <a:rPr lang="fi-FI" sz="1600" b="1" dirty="0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Kylmän ja sateisen kesän aiheuttama kävijämäärien lasku kesäuimaloissa</a:t>
            </a:r>
          </a:p>
          <a:p>
            <a:pPr lvl="1"/>
            <a:r>
              <a:rPr lang="fi-FI" sz="1600" b="1" dirty="0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Ulkoliikuntapaikkojen (n. 200 kpl) siirto liikuntalautakunnalle (</a:t>
            </a:r>
            <a:r>
              <a:rPr lang="fi-FI" sz="1600" b="1" dirty="0" err="1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Kv</a:t>
            </a:r>
            <a:r>
              <a:rPr lang="fi-FI" sz="1600" b="1" dirty="0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 23.1.2012  § 14)</a:t>
            </a:r>
          </a:p>
          <a:p>
            <a:pPr marL="457200" lvl="1" indent="0">
              <a:buNone/>
            </a:pPr>
            <a:endParaRPr lang="fi-FI" sz="1600" b="1" dirty="0" smtClean="0">
              <a:solidFill>
                <a:srgbClr val="00468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375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544513" y="1268760"/>
            <a:ext cx="7775575" cy="28803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i-FI" sz="1600" b="1" dirty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Muutokset </a:t>
            </a:r>
            <a:r>
              <a:rPr lang="fi-FI" sz="1600" b="1" dirty="0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talousarvioon</a:t>
            </a:r>
            <a:endParaRPr lang="fi-FI" sz="1600" b="1" dirty="0">
              <a:solidFill>
                <a:srgbClr val="00468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2" y="684189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dirty="0" smtClean="0"/>
              <a:t>Liikuntapalvelukeskus</a:t>
            </a:r>
          </a:p>
        </p:txBody>
      </p:sp>
      <p:sp>
        <p:nvSpPr>
          <p:cNvPr id="10" name="Sisällön paikkamerkki 2"/>
          <p:cNvSpPr txBox="1">
            <a:spLocks/>
          </p:cNvSpPr>
          <p:nvPr/>
        </p:nvSpPr>
        <p:spPr>
          <a:xfrm>
            <a:off x="696913" y="1556792"/>
            <a:ext cx="7775575" cy="39604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0" tIns="0" rIns="0" bIns="0" rtlCol="0">
            <a:normAutofit/>
          </a:bodyPr>
          <a:lstStyle>
            <a:lvl1pPr marL="285750" indent="-285750" algn="l" defTabSz="914400" rtl="0" eaLnBrk="1" latinLnBrk="0" hangingPunct="1">
              <a:spcBef>
                <a:spcPts val="24"/>
              </a:spcBef>
              <a:buClr>
                <a:srgbClr val="00468B"/>
              </a:buClr>
              <a:buSzPct val="120000"/>
              <a:buFont typeface="Arial"/>
              <a:buChar char="•"/>
              <a:defRPr sz="2000" b="1" i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rgbClr val="298AA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i-FI" sz="1600" b="1" dirty="0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Kesäuimaloiden tulokertymä jää noin 120 000 euroa pienemmäksi kuin  vuonna 2011</a:t>
            </a:r>
          </a:p>
          <a:p>
            <a:pPr lvl="1"/>
            <a:r>
              <a:rPr lang="fi-FI" sz="1600" b="1" dirty="0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Liikuntalautakunnalle siirtyneiden ulkoliikuntapaikkojen määrärahat eivät vielä sisälly toteutumaan</a:t>
            </a:r>
          </a:p>
          <a:p>
            <a:pPr lvl="1"/>
            <a:endParaRPr lang="fi-FI" sz="1600" b="1" dirty="0" smtClean="0">
              <a:solidFill>
                <a:srgbClr val="00468B"/>
              </a:solidFill>
              <a:latin typeface="+mj-lt"/>
              <a:ea typeface="+mj-ea"/>
              <a:cs typeface="+mj-cs"/>
            </a:endParaRPr>
          </a:p>
          <a:p>
            <a:pPr marL="457200" lvl="1" indent="0">
              <a:buNone/>
            </a:pPr>
            <a:endParaRPr lang="fi-FI" sz="1600" b="1" dirty="0">
              <a:solidFill>
                <a:srgbClr val="00468B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05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503980" y="620688"/>
            <a:ext cx="7776000" cy="796950"/>
          </a:xfrm>
        </p:spPr>
        <p:txBody>
          <a:bodyPr/>
          <a:lstStyle/>
          <a:p>
            <a:r>
              <a:rPr lang="fi-FI" dirty="0" smtClean="0"/>
              <a:t>Liikuntalautakunta yhteiset</a:t>
            </a:r>
            <a:endParaRPr lang="fi-FI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67544" y="1340768"/>
            <a:ext cx="7848872" cy="436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Talousarvion seurantaraportti 2012 - 07</a:t>
            </a:r>
            <a:endParaRPr lang="fi-FI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974850"/>
            <a:ext cx="8856983" cy="426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819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848872" cy="436910"/>
          </a:xfrm>
        </p:spPr>
        <p:txBody>
          <a:bodyPr>
            <a:noAutofit/>
          </a:bodyPr>
          <a:lstStyle/>
          <a:p>
            <a:r>
              <a:rPr lang="fi-FI" sz="2400" dirty="0" smtClean="0"/>
              <a:t>Talousarvion seurantaraportti 2012 - 07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67544" y="680542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dirty="0" smtClean="0"/>
              <a:t>Liikuntapalvelukeskus/hallinto</a:t>
            </a:r>
            <a:endParaRPr lang="fi-FI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85698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58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7776000" cy="436910"/>
          </a:xfrm>
        </p:spPr>
        <p:txBody>
          <a:bodyPr>
            <a:normAutofit/>
          </a:bodyPr>
          <a:lstStyle/>
          <a:p>
            <a:r>
              <a:rPr lang="fi-FI" sz="2400" dirty="0" smtClean="0"/>
              <a:t>Työvoiman käytön mittarit 2012 - 07</a:t>
            </a: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683568" y="898997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dirty="0" smtClean="0"/>
              <a:t>Liikuntapalvelukeskus/hallinto</a:t>
            </a:r>
            <a:endParaRPr lang="fi-FI" sz="2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496855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93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24.8.2012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  <p:sp>
        <p:nvSpPr>
          <p:cNvPr id="7" name="Otsikko 1"/>
          <p:cNvSpPr txBox="1">
            <a:spLocks/>
          </p:cNvSpPr>
          <p:nvPr/>
        </p:nvSpPr>
        <p:spPr>
          <a:xfrm>
            <a:off x="467544" y="1340768"/>
            <a:ext cx="7848872" cy="43691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400" dirty="0" smtClean="0"/>
              <a:t>Talousarvion seurantaraportti 2012 -07</a:t>
            </a:r>
            <a:endParaRPr lang="fi-FI" sz="2400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467544" y="680542"/>
            <a:ext cx="8280920" cy="43691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800" dirty="0" smtClean="0"/>
              <a:t>Liikuntapalvelukeskus/Järjestöliikunta</a:t>
            </a:r>
            <a:endParaRPr lang="fi-FI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7678"/>
            <a:ext cx="8928992" cy="4387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404145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466</TotalTime>
  <Words>178</Words>
  <Application>Microsoft Office PowerPoint</Application>
  <PresentationFormat>Näytössä katseltava diaesitys (4:3)</PresentationFormat>
  <Paragraphs>71</Paragraphs>
  <Slides>14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Esitysmalli Suomi</vt:lpstr>
      <vt:lpstr>Kuukausiraportti 2012-07</vt:lpstr>
      <vt:lpstr>Talousarvion seurantaraportti 2012 - 07</vt:lpstr>
      <vt:lpstr>Työvoiman käytön mittarit 2012 - 07</vt:lpstr>
      <vt:lpstr>PowerPoint-esitys</vt:lpstr>
      <vt:lpstr>PowerPoint-esitys</vt:lpstr>
      <vt:lpstr>Liikuntalautakunta yhteiset</vt:lpstr>
      <vt:lpstr>Talousarvion seurantaraportti 2012 - 07</vt:lpstr>
      <vt:lpstr>Työvoiman käytön mittarit 2012 - 07</vt:lpstr>
      <vt:lpstr>PowerPoint-esitys</vt:lpstr>
      <vt:lpstr>Työvoiman käytön mittarit 2012 - 07</vt:lpstr>
      <vt:lpstr>Liikuntapalvelukeskus/Liikkumaan aktivointi ja omatoimi liikunta</vt:lpstr>
      <vt:lpstr>Liikuntapalvelukeskus/Omatoiminen</vt:lpstr>
      <vt:lpstr>Liikuntapalvelukeskus/Liikuntapaikat</vt:lpstr>
      <vt:lpstr>Liikuntapalvelukeskus/Liikuntapaikat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Liikuntapalvelukeskuksen kuukausiraportointi 2012</dc:title>
  <dc:creator>Mäkynen Ilkka</dc:creator>
  <cp:lastModifiedBy>Siekkinen Jaana</cp:lastModifiedBy>
  <cp:revision>26</cp:revision>
  <cp:lastPrinted>2012-03-20T14:10:36Z</cp:lastPrinted>
  <dcterms:created xsi:type="dcterms:W3CDTF">2012-03-15T13:39:49Z</dcterms:created>
  <dcterms:modified xsi:type="dcterms:W3CDTF">2012-08-24T06:59:56Z</dcterms:modified>
</cp:coreProperties>
</file>