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C2F237-83F9-4A36-B9DA-45B50E18D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E0B1E14-0A2B-4114-8B50-1684E0A2D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A3162B-21DE-4D54-A100-388C8D08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09CAE8-F11D-4649-A799-3DBC33D7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9C0DA6-2411-4C6E-981C-162F2A1F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3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38CAE9-B944-4D67-868F-D7ABAC3E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C49325C-1E80-4C2A-BDAD-6E6A4978F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B275E9-5152-442B-8226-D2F989FB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F1CF50-DCB6-40D5-8D9A-C24DF53E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CABBE0-6A24-425E-BB97-A49063F6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4F7F7B-019A-4445-A5D7-69CFE5909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16B8309-FD4C-4646-9D32-6F8593954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4DA7AC-1EA7-4234-8A4E-00962646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7A0D9B-1985-49AB-BF47-FE7CB8A3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6676D6-08FA-4220-990E-CB872914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74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D47A3E-56D6-41B7-AD8A-7186B226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9C00F2-24AE-4C7D-8248-7F86DEBCE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97A030-0D95-4B55-A7AE-90E3B11D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72EB37-BE2B-4998-A0ED-AA437E58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3A4AC6-4924-4DFF-817C-68EF8F86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3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9B204-ADD8-4436-B530-97B913A2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73D0DF-2BB8-4A89-B420-6A76E8D1D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66A57F-B4EA-4F4C-9652-3F18E6D2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458A35-2970-498B-9851-9CC7235D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5502C4-4F33-4E62-9166-DDBB7BF7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55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E8C47C-A4F5-4181-A7A8-5345B9AD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01C847-B8A6-4806-A631-E1E8FBD46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F9809B-8102-4143-8C89-7866EC652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E68BC76-6724-416E-A248-1267E4C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396ED9-F5EA-4DA3-935D-9A8DD9B7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2607CB-E2F0-4BA0-89AC-1DC3ED87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05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D05728-6177-4A6B-AE0E-B3AD19600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0CF24B-B040-4CBE-8C94-1D0708790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6B5C54-BA6D-40BD-8E2A-D047D3601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663252E-15E3-4F74-9EC1-D6FC33AC7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D204D8C-5BFC-4E96-A34B-603931855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195333B-FFAC-445D-95A3-ED123D7A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1E3720-242D-4BAF-9AAD-B9812313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7ED5892-2EAA-4F79-A473-898BC8D1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77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5FA60-6D79-44B3-9A97-98A48927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AA47D36-A21E-44B7-B84A-FA4FC734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3D1285C-BD15-4C99-8DC7-27BABBC6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D2BE508-1F6D-4FEA-AD0E-2357329E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0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2A08C9-8C7C-4361-9AA7-7FA8B349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6741AB-3B36-448C-BC20-F2C366D2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9FA02D1-335D-4B78-B1E8-BEDD62DE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01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E77F08-4B99-46DB-9FA1-9FFEF542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C64711-30C7-4582-B022-81A144D28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600B29E-8D1A-49DA-ADF3-43941980D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24E6E4-BD9C-4C04-ACD1-BF7B7215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B39D3C-FE59-4623-9C82-605F02D8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0B891B-957B-4199-9D36-2C5A3E93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9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EB3826-DD6D-48EC-9B73-3BBA7220E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32FC7C-998E-43ED-A5CD-301E846FC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0F5B9EB-572B-4109-941B-62488E7A1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3FFA797-7A27-4DFB-94E3-426EB52F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E1153-241E-4DC9-8DBD-0EC0B977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D7070B-BCA7-4DD5-81FF-4D17241D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50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E21ECDE-8C3A-449B-9CE0-9F86FE63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A27D75-741E-4723-878C-B4D5C4C87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280F3D-B865-4E03-9509-EA2A0A645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D8E3E-ABB9-4C09-BDC5-A91392C19398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FF1CFA-849B-4929-87D3-E34383040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639F2C-9DEC-4410-A5C3-264899776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F5D3-5D32-40C1-94BA-B9A34996B3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2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FAF18F-B5AE-49E6-9D4A-C8CB02B22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Kaupunkiympäristötoimialan toimintasuunnitelma 2021-2024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2942A2E-C71A-4B34-8904-BEFF5E664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Kaupunkiympäristötoimialan strateginen sopimus vuosille 2021-2024 ja kaupunkiympäristölautakunnan operatiivinen sopimus vuodelle 2021</a:t>
            </a:r>
          </a:p>
          <a:p>
            <a:endParaRPr lang="fi-FI" dirty="0"/>
          </a:p>
          <a:p>
            <a:r>
              <a:rPr lang="fi-FI" dirty="0" err="1"/>
              <a:t>Kylk</a:t>
            </a:r>
            <a:r>
              <a:rPr lang="fi-FI" dirty="0"/>
              <a:t> 29.9.2020</a:t>
            </a:r>
          </a:p>
        </p:txBody>
      </p:sp>
    </p:spTree>
    <p:extLst>
      <p:ext uri="{BB962C8B-B14F-4D97-AF65-F5344CB8AC3E}">
        <p14:creationId xmlns:p14="http://schemas.microsoft.com/office/powerpoint/2010/main" val="337481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B8055D-B02E-4EFC-A992-527CF535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Esittelijän täydennetty päätösesitys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99BE9B-A1AE-4AC5-AE2B-16D2C6AC1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3191257"/>
            <a:ext cx="9305544" cy="2985706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rgbClr val="FF0000"/>
                </a:solidFill>
              </a:rPr>
              <a:t>Kaupunkiympäristölautakunnan alaisten investointien määrää korjataan joulukuun toimeenpanon yhteydessä 0,594 milj. euroa &gt; 0,52 milj. euroa. Investointirahaa autoihin varataan 20.000 euroa (eläinhoitolan auto) ja pysäköintitoiminnan autoihin varattu 74.000 euroa jää investointirahoista pois ja korvataan käyttötalouden vielä selvityksessä olevalla leasingmaksulla.</a:t>
            </a:r>
          </a:p>
          <a:p>
            <a:r>
              <a:rPr lang="fi-FI" sz="1800" dirty="0">
                <a:solidFill>
                  <a:srgbClr val="FF0000"/>
                </a:solidFill>
              </a:rPr>
              <a:t>Operatiivisen sopimuksen asemakaavoitusohjelmaan lisäys: Tavoitteena on, että vähintään 80 % hyväksymiskäsittelyyn ohjelmoiduista kaavoista etenee valtuuston hyväksymiskäsittelyyn. </a:t>
            </a:r>
          </a:p>
          <a:p>
            <a:r>
              <a:rPr lang="fi-FI" sz="1800" dirty="0">
                <a:solidFill>
                  <a:srgbClr val="FF0000"/>
                </a:solidFill>
              </a:rPr>
              <a:t>Teknisluonteiset korjaukset strategiseen ja operatiiviseen sopimukseen seuraavilla dioilla.</a:t>
            </a:r>
          </a:p>
          <a:p>
            <a:pPr marL="0" indent="0">
              <a:buNone/>
            </a:pPr>
            <a:endParaRPr lang="fi-FI" sz="1800" dirty="0">
              <a:solidFill>
                <a:srgbClr val="FF0000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22A9CA7-0C1F-43F9-82FA-09F15E4BC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54" y="1690688"/>
            <a:ext cx="100965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B8055D-B02E-4EFC-A992-527CF535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122"/>
          </a:xfrm>
        </p:spPr>
        <p:txBody>
          <a:bodyPr>
            <a:normAutofit fontScale="90000"/>
          </a:bodyPr>
          <a:lstStyle/>
          <a:p>
            <a:r>
              <a:rPr lang="fi-FI" sz="2800" b="1" dirty="0"/>
              <a:t>Lisäksi strategiseen sopimukseen tehdään seuraavat teknisluonteiset korjaukset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99BE9B-A1AE-4AC5-AE2B-16D2C6AC1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927"/>
            <a:ext cx="10515600" cy="1325564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rgbClr val="FF0000"/>
                </a:solidFill>
              </a:rPr>
              <a:t>Toimintaympäristön muutostekijät (s.2): suluissa oleva teksti muutetaan muotoon (raitiotie ja bussien runkolinjasto)</a:t>
            </a: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800" dirty="0">
              <a:solidFill>
                <a:srgbClr val="FF0000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08D7705-4CA4-4750-A6E9-1E5562580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50883"/>
            <a:ext cx="4610100" cy="1514475"/>
          </a:xfrm>
          <a:prstGeom prst="rect">
            <a:avLst/>
          </a:prstGeom>
        </p:spPr>
      </p:pic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275BD189-3F32-4D26-8B29-7A8A187D6FC4}"/>
              </a:ext>
            </a:extLst>
          </p:cNvPr>
          <p:cNvSpPr txBox="1">
            <a:spLocks/>
          </p:cNvSpPr>
          <p:nvPr/>
        </p:nvSpPr>
        <p:spPr>
          <a:xfrm>
            <a:off x="902208" y="3129861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dirty="0">
                <a:solidFill>
                  <a:srgbClr val="FF0000"/>
                </a:solidFill>
              </a:rPr>
              <a:t>Tavoite KV2, kuvateksti (s. 18): superbussilinja –maininta poistetaan</a:t>
            </a: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800" dirty="0">
              <a:solidFill>
                <a:srgbClr val="FF0000"/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5AF2B2A-C274-40B3-86DA-08D3ECC82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288" y="3515346"/>
            <a:ext cx="11094720" cy="1050758"/>
          </a:xfrm>
          <a:prstGeom prst="rect">
            <a:avLst/>
          </a:prstGeom>
        </p:spPr>
      </p:pic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35FA3ED4-DD91-499F-9A5F-2441B13DF746}"/>
              </a:ext>
            </a:extLst>
          </p:cNvPr>
          <p:cNvSpPr txBox="1">
            <a:spLocks/>
          </p:cNvSpPr>
          <p:nvPr/>
        </p:nvSpPr>
        <p:spPr>
          <a:xfrm>
            <a:off x="902208" y="4831015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dirty="0">
                <a:solidFill>
                  <a:srgbClr val="FF0000"/>
                </a:solidFill>
              </a:rPr>
              <a:t>Tavoite KH3, kuvateksti (s. 26): Uittamon Kannuskatu muutetaan muotoon Uittamon täydennys</a:t>
            </a:r>
          </a:p>
          <a:p>
            <a:endParaRPr lang="fi-FI" sz="1800" dirty="0">
              <a:solidFill>
                <a:srgbClr val="FF0000"/>
              </a:solidFill>
            </a:endParaRPr>
          </a:p>
          <a:p>
            <a:r>
              <a:rPr lang="fi-FI" sz="1800" dirty="0">
                <a:solidFill>
                  <a:srgbClr val="FF0000"/>
                </a:solidFill>
              </a:rPr>
              <a:t>Vuosille 2021-24 kävelyn vuotuiset kasvuprosentit ovat 2,0 % ja pyöräilylle 5,2 %</a:t>
            </a:r>
          </a:p>
          <a:p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2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B8055D-B02E-4EFC-A992-527CF535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122"/>
          </a:xfrm>
        </p:spPr>
        <p:txBody>
          <a:bodyPr>
            <a:normAutofit fontScale="90000"/>
          </a:bodyPr>
          <a:lstStyle/>
          <a:p>
            <a:r>
              <a:rPr lang="fi-FI" sz="2800" b="1" dirty="0"/>
              <a:t>Lisäksi operatiivisen sopimukseen tehdään seuraavat teknisluonteiset korjaukset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99BE9B-A1AE-4AC5-AE2B-16D2C6AC1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927"/>
            <a:ext cx="10515600" cy="1325564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rgbClr val="FF0000"/>
                </a:solidFill>
              </a:rPr>
              <a:t>Infran suunnitteluohjelma (s. 27): Itäisen Rantakatu pyörätie välillä Kirjastosilta – Sotalaistenkatu suunnitellaan vuonna 2021 ja välillä Sotalaistenkatu – Purserinpolku vuonna 2022</a:t>
            </a: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1800" dirty="0">
              <a:solidFill>
                <a:srgbClr val="FF0000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69B0E07-B556-4F41-A1BF-01C92492A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905000"/>
            <a:ext cx="78390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8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3EEA84CAF72AA14BB1BDE25C7FAD6C2A" ma:contentTypeVersion="28" ma:contentTypeDescription="Luo uusi asiakirja." ma:contentTypeScope="" ma:versionID="5df9e1c7211c354946f1dee617d3bba3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8fb51b5fb39c0e20c216efc7f15b9639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MeetingMaterialDate xmlns="801a4ecc-5c06-4555-9dd1-0bf5b16740cf">2020-09-28T21:00:00+00:00</dotku_MeetingMaterialDate>
    <dotku_MeetingMaterialType xmlns="801a4ecc-5c06-4555-9dd1-0bf5b16740cf">Oheismateriaali</dotku_MeetingMaterialType>
    <dotku_MeetingMaterialYear xmlns="801a4ecc-5c06-4555-9dd1-0bf5b16740cf">2020</dotku_MeetingMaterialYear>
    <dotku_Description xmlns="801a4ecc-5c06-4555-9dd1-0bf5b16740cf" xsi:nil="true"/>
    <dotku_Publicity xmlns="801a4ecc-5c06-4555-9dd1-0bf5b16740cf">Julkinen</dotku_Publicity>
    <dotku_ContainsPersonalData xmlns="801a4ecc-5c06-4555-9dd1-0bf5b16740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Props1.xml><?xml version="1.0" encoding="utf-8"?>
<ds:datastoreItem xmlns:ds="http://schemas.openxmlformats.org/officeDocument/2006/customXml" ds:itemID="{6E463B90-0891-4C5D-A329-0E8DEA511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C2E1AE-9198-4C2F-90D1-AB0D4983B249}">
  <ds:schemaRefs>
    <ds:schemaRef ds:uri="http://schemas.microsoft.com/office/2006/metadata/properties"/>
    <ds:schemaRef ds:uri="http://schemas.microsoft.com/office/infopath/2007/PartnerControls"/>
    <ds:schemaRef ds:uri="801a4ecc-5c06-4555-9dd1-0bf5b16740cf"/>
  </ds:schemaRefs>
</ds:datastoreItem>
</file>

<file path=customXml/itemProps3.xml><?xml version="1.0" encoding="utf-8"?>
<ds:datastoreItem xmlns:ds="http://schemas.openxmlformats.org/officeDocument/2006/customXml" ds:itemID="{598F5D6B-BBBA-4C59-943B-058A44FAD9E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17644C-7D48-4C33-880C-B7830BB6C35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187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Kaupunkiympäristötoimialan toimintasuunnitelma 2021-2024</vt:lpstr>
      <vt:lpstr>Esittelijän täydennetty päätösesitys</vt:lpstr>
      <vt:lpstr>Lisäksi strategiseen sopimukseen tehdään seuraavat teknisluonteiset korjaukset</vt:lpstr>
      <vt:lpstr>Lisäksi operatiivisen sopimukseen tehdään seuraavat teknisluonteiset korjaukset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Kaupunkiympäristötoimialan toimintasuunnitelma 2021-2024</dc:title>
  <dc:creator>Hovi Christina</dc:creator>
  <cp:lastModifiedBy>Rasimus Katja</cp:lastModifiedBy>
  <cp:revision>8</cp:revision>
  <dcterms:created xsi:type="dcterms:W3CDTF">2020-09-29T10:07:38Z</dcterms:created>
  <dcterms:modified xsi:type="dcterms:W3CDTF">2020-10-06T07:00:20Z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0x010100C0195A1B6C5C44E9A6AB38BF336295CE003EEA84CAF72AA14BB1BDE25C7FAD6C2A</vt:lpwstr>
  </property>
</Properties>
</file>