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852" r:id="rId6"/>
  </p:sldMasterIdLst>
  <p:notesMasterIdLst>
    <p:notesMasterId r:id="rId11"/>
  </p:notesMasterIdLst>
  <p:handoutMasterIdLst>
    <p:handoutMasterId r:id="rId12"/>
  </p:handoutMasterIdLst>
  <p:sldIdLst>
    <p:sldId id="553" r:id="rId7"/>
    <p:sldId id="556" r:id="rId8"/>
    <p:sldId id="557" r:id="rId9"/>
    <p:sldId id="282" r:id="rId10"/>
  </p:sldIdLst>
  <p:sldSz cx="12192000" cy="6858000"/>
  <p:notesSz cx="6858000" cy="9144000"/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 userDrawn="1">
          <p15:clr>
            <a:srgbClr val="A4A3A4"/>
          </p15:clr>
        </p15:guide>
        <p15:guide id="2" orient="horz" pos="319" userDrawn="1">
          <p15:clr>
            <a:srgbClr val="A4A3A4"/>
          </p15:clr>
        </p15:guide>
        <p15:guide id="3" orient="horz" pos="3711" userDrawn="1">
          <p15:clr>
            <a:srgbClr val="A4A3A4"/>
          </p15:clr>
        </p15:guide>
        <p15:guide id="4" orient="horz" pos="1368" userDrawn="1">
          <p15:clr>
            <a:srgbClr val="A4A3A4"/>
          </p15:clr>
        </p15:guide>
        <p15:guide id="5" pos="1153" userDrawn="1">
          <p15:clr>
            <a:srgbClr val="A4A3A4"/>
          </p15:clr>
        </p15:guide>
        <p15:guide id="6" pos="7055" userDrawn="1">
          <p15:clr>
            <a:srgbClr val="A4A3A4"/>
          </p15:clr>
        </p15:guide>
        <p15:guide id="7" pos="3839" userDrawn="1">
          <p15:clr>
            <a:srgbClr val="A4A3A4"/>
          </p15:clr>
        </p15:guide>
        <p15:guide id="8" pos="7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6F6"/>
    <a:srgbClr val="851843"/>
    <a:srgbClr val="F1F2F5"/>
    <a:srgbClr val="D6D6FF"/>
    <a:srgbClr val="EDEEF3"/>
    <a:srgbClr val="404040"/>
    <a:srgbClr val="000000"/>
    <a:srgbClr val="4E56B1"/>
    <a:srgbClr val="EAEAEA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5683" autoAdjust="0"/>
  </p:normalViewPr>
  <p:slideViewPr>
    <p:cSldViewPr snapToGrid="0" snapToObjects="1">
      <p:cViewPr varScale="1">
        <p:scale>
          <a:sx n="67" d="100"/>
          <a:sy n="67" d="100"/>
        </p:scale>
        <p:origin x="604" y="48"/>
      </p:cViewPr>
      <p:guideLst>
        <p:guide orient="horz" pos="948"/>
        <p:guide orient="horz" pos="319"/>
        <p:guide orient="horz" pos="3711"/>
        <p:guide orient="horz" pos="1368"/>
        <p:guide pos="1153"/>
        <p:guide pos="7055"/>
        <p:guide pos="3839"/>
        <p:guide pos="743"/>
      </p:guideLst>
    </p:cSldViewPr>
  </p:slideViewPr>
  <p:outlineViewPr>
    <p:cViewPr>
      <p:scale>
        <a:sx n="33" d="100"/>
        <a:sy n="33" d="100"/>
      </p:scale>
      <p:origin x="0" y="-27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3/21/2025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78F42-7F9A-4504-974A-04618EA02151}" type="datetimeFigureOut">
              <a:rPr lang="fi-FI" smtClean="0"/>
              <a:t>21.3.2025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4533-E5B4-4320-8716-C922D11DF1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66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kaareva kuva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äotsikko"/>
          <p:cNvSpPr>
            <a:spLocks noGrp="1"/>
          </p:cNvSpPr>
          <p:nvPr>
            <p:ph type="ctrTitle" hasCustomPrompt="1"/>
          </p:nvPr>
        </p:nvSpPr>
        <p:spPr>
          <a:xfrm>
            <a:off x="6602096" y="2317820"/>
            <a:ext cx="5018313" cy="222236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80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7" name="Alaotsikko">
            <a:extLst>
              <a:ext uri="{FF2B5EF4-FFF2-40B4-BE49-F238E27FC236}">
                <a16:creationId xmlns:a16="http://schemas.microsoft.com/office/drawing/2014/main" id="{C64CF030-755E-7DA3-721C-16AB93895B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2097" y="4660791"/>
            <a:ext cx="5018312" cy="585081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23DF094B-952A-029C-852B-6ED629746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HUOM. Kuvan rajaavaa muotoa ei saa venyttää leveämmäksi tai kapeammaksi.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Lisää kuva: valitse kuvan kehyslaatikko &gt; Lisää-välilehti &gt; Kuvat </a:t>
            </a:r>
            <a:br>
              <a:rPr lang="fi-FI" dirty="0"/>
            </a:br>
            <a:r>
              <a:rPr lang="fi-FI" dirty="0"/>
              <a:t>(lisää kuva omasta sijainnista ”Tämä laite” tai Microsoftin kuvapankista ”Kuvapankkikuvat”).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0" name="Kuvaaja">
            <a:extLst>
              <a:ext uri="{FF2B5EF4-FFF2-40B4-BE49-F238E27FC236}">
                <a16:creationId xmlns:a16="http://schemas.microsoft.com/office/drawing/2014/main" id="{BD83F1B7-6C9C-CEF7-D447-7A1A30F363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pic>
        <p:nvPicPr>
          <p:cNvPr id="5" name="800">
            <a:extLst>
              <a:ext uri="{FF2B5EF4-FFF2-40B4-BE49-F238E27FC236}">
                <a16:creationId xmlns:a16="http://schemas.microsoft.com/office/drawing/2014/main" id="{15657B6A-C049-3592-7C9A-E6640B6C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9103B39C-58C5-856B-46B6-A0BD235D9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kaareva kuva + otsikk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">
            <a:extLst>
              <a:ext uri="{FF2B5EF4-FFF2-40B4-BE49-F238E27FC236}">
                <a16:creationId xmlns:a16="http://schemas.microsoft.com/office/drawing/2014/main" id="{6BB53CD9-1364-4369-A795-7748F443FE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-45000"/>
            <a:ext cx="11542066" cy="6948000"/>
          </a:xfrm>
          <a:custGeom>
            <a:avLst/>
            <a:gdLst>
              <a:gd name="connsiteX0" fmla="*/ 0 w 12192001"/>
              <a:gd name="connsiteY0" fmla="*/ 0 h 6858000"/>
              <a:gd name="connsiteX1" fmla="*/ 6096001 w 12192001"/>
              <a:gd name="connsiteY1" fmla="*/ 0 h 6858000"/>
              <a:gd name="connsiteX2" fmla="*/ 12192002 w 12192001"/>
              <a:gd name="connsiteY2" fmla="*/ 3429000 h 6858000"/>
              <a:gd name="connsiteX3" fmla="*/ 6096001 w 12192001"/>
              <a:gd name="connsiteY3" fmla="*/ 6858000 h 6858000"/>
              <a:gd name="connsiteX4" fmla="*/ 0 w 12192001"/>
              <a:gd name="connsiteY4" fmla="*/ 6858000 h 6858000"/>
              <a:gd name="connsiteX5" fmla="*/ 0 w 12192001"/>
              <a:gd name="connsiteY5" fmla="*/ 0 h 6858000"/>
              <a:gd name="connsiteX0" fmla="*/ 0 w 11344277"/>
              <a:gd name="connsiteY0" fmla="*/ 0 h 6858000"/>
              <a:gd name="connsiteX1" fmla="*/ 6096001 w 11344277"/>
              <a:gd name="connsiteY1" fmla="*/ 0 h 6858000"/>
              <a:gd name="connsiteX2" fmla="*/ 11344277 w 11344277"/>
              <a:gd name="connsiteY2" fmla="*/ 3467100 h 6858000"/>
              <a:gd name="connsiteX3" fmla="*/ 6096001 w 11344277"/>
              <a:gd name="connsiteY3" fmla="*/ 6858000 h 6858000"/>
              <a:gd name="connsiteX4" fmla="*/ 0 w 11344277"/>
              <a:gd name="connsiteY4" fmla="*/ 6858000 h 6858000"/>
              <a:gd name="connsiteX5" fmla="*/ 0 w 11344277"/>
              <a:gd name="connsiteY5" fmla="*/ 0 h 6858000"/>
              <a:gd name="connsiteX0" fmla="*/ 0 w 11001377"/>
              <a:gd name="connsiteY0" fmla="*/ 0 h 6858000"/>
              <a:gd name="connsiteX1" fmla="*/ 6096001 w 11001377"/>
              <a:gd name="connsiteY1" fmla="*/ 0 h 6858000"/>
              <a:gd name="connsiteX2" fmla="*/ 11001377 w 11001377"/>
              <a:gd name="connsiteY2" fmla="*/ 3476625 h 6858000"/>
              <a:gd name="connsiteX3" fmla="*/ 6096001 w 11001377"/>
              <a:gd name="connsiteY3" fmla="*/ 6858000 h 6858000"/>
              <a:gd name="connsiteX4" fmla="*/ 0 w 11001377"/>
              <a:gd name="connsiteY4" fmla="*/ 6858000 h 6858000"/>
              <a:gd name="connsiteX5" fmla="*/ 0 w 11001377"/>
              <a:gd name="connsiteY5" fmla="*/ 0 h 6858000"/>
              <a:gd name="connsiteX0" fmla="*/ 0 w 11016060"/>
              <a:gd name="connsiteY0" fmla="*/ 0 h 6867525"/>
              <a:gd name="connsiteX1" fmla="*/ 6096001 w 11016060"/>
              <a:gd name="connsiteY1" fmla="*/ 0 h 6867525"/>
              <a:gd name="connsiteX2" fmla="*/ 11001377 w 11016060"/>
              <a:gd name="connsiteY2" fmla="*/ 3476625 h 6867525"/>
              <a:gd name="connsiteX3" fmla="*/ 6940352 w 11016060"/>
              <a:gd name="connsiteY3" fmla="*/ 6867525 h 6867525"/>
              <a:gd name="connsiteX4" fmla="*/ 0 w 11016060"/>
              <a:gd name="connsiteY4" fmla="*/ 6858000 h 6867525"/>
              <a:gd name="connsiteX5" fmla="*/ 0 w 11016060"/>
              <a:gd name="connsiteY5" fmla="*/ 0 h 6867525"/>
              <a:gd name="connsiteX0" fmla="*/ 0 w 11001545"/>
              <a:gd name="connsiteY0" fmla="*/ 19050 h 6886575"/>
              <a:gd name="connsiteX1" fmla="*/ 7012985 w 11001545"/>
              <a:gd name="connsiteY1" fmla="*/ 0 h 6886575"/>
              <a:gd name="connsiteX2" fmla="*/ 11001377 w 11001545"/>
              <a:gd name="connsiteY2" fmla="*/ 3495675 h 6886575"/>
              <a:gd name="connsiteX3" fmla="*/ 6940352 w 11001545"/>
              <a:gd name="connsiteY3" fmla="*/ 6886575 h 6886575"/>
              <a:gd name="connsiteX4" fmla="*/ 0 w 11001545"/>
              <a:gd name="connsiteY4" fmla="*/ 6877050 h 6886575"/>
              <a:gd name="connsiteX5" fmla="*/ 0 w 11001545"/>
              <a:gd name="connsiteY5" fmla="*/ 19050 h 6886575"/>
              <a:gd name="connsiteX0" fmla="*/ 0 w 11001550"/>
              <a:gd name="connsiteY0" fmla="*/ 19050 h 6886575"/>
              <a:gd name="connsiteX1" fmla="*/ 7012985 w 11001550"/>
              <a:gd name="connsiteY1" fmla="*/ 0 h 6886575"/>
              <a:gd name="connsiteX2" fmla="*/ 11001377 w 11001550"/>
              <a:gd name="connsiteY2" fmla="*/ 3495675 h 6886575"/>
              <a:gd name="connsiteX3" fmla="*/ 6940352 w 11001550"/>
              <a:gd name="connsiteY3" fmla="*/ 6886575 h 6886575"/>
              <a:gd name="connsiteX4" fmla="*/ 0 w 11001550"/>
              <a:gd name="connsiteY4" fmla="*/ 6877050 h 6886575"/>
              <a:gd name="connsiteX5" fmla="*/ 0 w 11001550"/>
              <a:gd name="connsiteY5" fmla="*/ 19050 h 6886575"/>
              <a:gd name="connsiteX0" fmla="*/ 0 w 11001575"/>
              <a:gd name="connsiteY0" fmla="*/ 29022 h 6896547"/>
              <a:gd name="connsiteX1" fmla="*/ 7012985 w 11001575"/>
              <a:gd name="connsiteY1" fmla="*/ 9972 h 6896547"/>
              <a:gd name="connsiteX2" fmla="*/ 11001377 w 11001575"/>
              <a:gd name="connsiteY2" fmla="*/ 3505647 h 6896547"/>
              <a:gd name="connsiteX3" fmla="*/ 6940352 w 11001575"/>
              <a:gd name="connsiteY3" fmla="*/ 6896547 h 6896547"/>
              <a:gd name="connsiteX4" fmla="*/ 0 w 11001575"/>
              <a:gd name="connsiteY4" fmla="*/ 6887022 h 6896547"/>
              <a:gd name="connsiteX5" fmla="*/ 0 w 11001575"/>
              <a:gd name="connsiteY5" fmla="*/ 29022 h 6896547"/>
              <a:gd name="connsiteX0" fmla="*/ 0 w 11001575"/>
              <a:gd name="connsiteY0" fmla="*/ 29022 h 6896547"/>
              <a:gd name="connsiteX1" fmla="*/ 7012985 w 11001575"/>
              <a:gd name="connsiteY1" fmla="*/ 9972 h 6896547"/>
              <a:gd name="connsiteX2" fmla="*/ 11001377 w 11001575"/>
              <a:gd name="connsiteY2" fmla="*/ 3505647 h 6896547"/>
              <a:gd name="connsiteX3" fmla="*/ 6940352 w 11001575"/>
              <a:gd name="connsiteY3" fmla="*/ 6896547 h 6896547"/>
              <a:gd name="connsiteX4" fmla="*/ 0 w 11001575"/>
              <a:gd name="connsiteY4" fmla="*/ 6887022 h 6896547"/>
              <a:gd name="connsiteX5" fmla="*/ 0 w 11001575"/>
              <a:gd name="connsiteY5" fmla="*/ 29022 h 6896547"/>
              <a:gd name="connsiteX0" fmla="*/ 0 w 11003626"/>
              <a:gd name="connsiteY0" fmla="*/ 29022 h 6906072"/>
              <a:gd name="connsiteX1" fmla="*/ 7012985 w 11003626"/>
              <a:gd name="connsiteY1" fmla="*/ 9972 h 6906072"/>
              <a:gd name="connsiteX2" fmla="*/ 11001377 w 11003626"/>
              <a:gd name="connsiteY2" fmla="*/ 3505647 h 6906072"/>
              <a:gd name="connsiteX3" fmla="*/ 7230882 w 11003626"/>
              <a:gd name="connsiteY3" fmla="*/ 6906072 h 6906072"/>
              <a:gd name="connsiteX4" fmla="*/ 0 w 11003626"/>
              <a:gd name="connsiteY4" fmla="*/ 6887022 h 6906072"/>
              <a:gd name="connsiteX5" fmla="*/ 0 w 11003626"/>
              <a:gd name="connsiteY5" fmla="*/ 29022 h 6906072"/>
              <a:gd name="connsiteX0" fmla="*/ 0 w 11001397"/>
              <a:gd name="connsiteY0" fmla="*/ 37229 h 6914279"/>
              <a:gd name="connsiteX1" fmla="*/ 7212724 w 11001397"/>
              <a:gd name="connsiteY1" fmla="*/ 8654 h 6914279"/>
              <a:gd name="connsiteX2" fmla="*/ 11001377 w 11001397"/>
              <a:gd name="connsiteY2" fmla="*/ 3513854 h 6914279"/>
              <a:gd name="connsiteX3" fmla="*/ 7230882 w 11001397"/>
              <a:gd name="connsiteY3" fmla="*/ 6914279 h 6914279"/>
              <a:gd name="connsiteX4" fmla="*/ 0 w 11001397"/>
              <a:gd name="connsiteY4" fmla="*/ 6895229 h 6914279"/>
              <a:gd name="connsiteX5" fmla="*/ 0 w 11001397"/>
              <a:gd name="connsiteY5" fmla="*/ 37229 h 6914279"/>
              <a:gd name="connsiteX0" fmla="*/ 0 w 11001397"/>
              <a:gd name="connsiteY0" fmla="*/ 37229 h 6914279"/>
              <a:gd name="connsiteX1" fmla="*/ 7212724 w 11001397"/>
              <a:gd name="connsiteY1" fmla="*/ 8654 h 6914279"/>
              <a:gd name="connsiteX2" fmla="*/ 11001377 w 11001397"/>
              <a:gd name="connsiteY2" fmla="*/ 3513854 h 6914279"/>
              <a:gd name="connsiteX3" fmla="*/ 7230882 w 11001397"/>
              <a:gd name="connsiteY3" fmla="*/ 6914279 h 6914279"/>
              <a:gd name="connsiteX4" fmla="*/ 0 w 11001397"/>
              <a:gd name="connsiteY4" fmla="*/ 6895229 h 6914279"/>
              <a:gd name="connsiteX5" fmla="*/ 0 w 11001397"/>
              <a:gd name="connsiteY5" fmla="*/ 37229 h 6914279"/>
              <a:gd name="connsiteX0" fmla="*/ 0 w 11001673"/>
              <a:gd name="connsiteY0" fmla="*/ 37229 h 6914279"/>
              <a:gd name="connsiteX1" fmla="*/ 7212724 w 11001673"/>
              <a:gd name="connsiteY1" fmla="*/ 8654 h 6914279"/>
              <a:gd name="connsiteX2" fmla="*/ 11001377 w 11001673"/>
              <a:gd name="connsiteY2" fmla="*/ 3513854 h 6914279"/>
              <a:gd name="connsiteX3" fmla="*/ 7230882 w 11001673"/>
              <a:gd name="connsiteY3" fmla="*/ 6914279 h 6914279"/>
              <a:gd name="connsiteX4" fmla="*/ 0 w 11001673"/>
              <a:gd name="connsiteY4" fmla="*/ 6895229 h 6914279"/>
              <a:gd name="connsiteX5" fmla="*/ 0 w 11001673"/>
              <a:gd name="connsiteY5" fmla="*/ 37229 h 6914279"/>
              <a:gd name="connsiteX0" fmla="*/ 0 w 11002224"/>
              <a:gd name="connsiteY0" fmla="*/ 37229 h 6914279"/>
              <a:gd name="connsiteX1" fmla="*/ 7212724 w 11002224"/>
              <a:gd name="connsiteY1" fmla="*/ 8654 h 6914279"/>
              <a:gd name="connsiteX2" fmla="*/ 11001377 w 11002224"/>
              <a:gd name="connsiteY2" fmla="*/ 3513854 h 6914279"/>
              <a:gd name="connsiteX3" fmla="*/ 7230882 w 11002224"/>
              <a:gd name="connsiteY3" fmla="*/ 6914279 h 6914279"/>
              <a:gd name="connsiteX4" fmla="*/ 0 w 11002224"/>
              <a:gd name="connsiteY4" fmla="*/ 6895229 h 6914279"/>
              <a:gd name="connsiteX5" fmla="*/ 0 w 11002224"/>
              <a:gd name="connsiteY5" fmla="*/ 37229 h 6914279"/>
              <a:gd name="connsiteX0" fmla="*/ 0 w 11001673"/>
              <a:gd name="connsiteY0" fmla="*/ 37229 h 6914279"/>
              <a:gd name="connsiteX1" fmla="*/ 7212724 w 11001673"/>
              <a:gd name="connsiteY1" fmla="*/ 8654 h 6914279"/>
              <a:gd name="connsiteX2" fmla="*/ 11001377 w 11001673"/>
              <a:gd name="connsiteY2" fmla="*/ 3513854 h 6914279"/>
              <a:gd name="connsiteX3" fmla="*/ 7230882 w 11001673"/>
              <a:gd name="connsiteY3" fmla="*/ 6914279 h 6914279"/>
              <a:gd name="connsiteX4" fmla="*/ 0 w 11001673"/>
              <a:gd name="connsiteY4" fmla="*/ 6895229 h 6914279"/>
              <a:gd name="connsiteX5" fmla="*/ 0 w 11001673"/>
              <a:gd name="connsiteY5" fmla="*/ 37229 h 6914279"/>
              <a:gd name="connsiteX0" fmla="*/ 0 w 11001673"/>
              <a:gd name="connsiteY0" fmla="*/ 28575 h 6905625"/>
              <a:gd name="connsiteX1" fmla="*/ 7212724 w 11001673"/>
              <a:gd name="connsiteY1" fmla="*/ 0 h 6905625"/>
              <a:gd name="connsiteX2" fmla="*/ 11001377 w 11001673"/>
              <a:gd name="connsiteY2" fmla="*/ 3505200 h 6905625"/>
              <a:gd name="connsiteX3" fmla="*/ 7230882 w 11001673"/>
              <a:gd name="connsiteY3" fmla="*/ 6905625 h 6905625"/>
              <a:gd name="connsiteX4" fmla="*/ 0 w 11001673"/>
              <a:gd name="connsiteY4" fmla="*/ 6886575 h 6905625"/>
              <a:gd name="connsiteX5" fmla="*/ 0 w 11001673"/>
              <a:gd name="connsiteY5" fmla="*/ 28575 h 6905625"/>
              <a:gd name="connsiteX0" fmla="*/ 0 w 11001667"/>
              <a:gd name="connsiteY0" fmla="*/ 28575 h 6905625"/>
              <a:gd name="connsiteX1" fmla="*/ 7212724 w 11001667"/>
              <a:gd name="connsiteY1" fmla="*/ 0 h 6905625"/>
              <a:gd name="connsiteX2" fmla="*/ 11001377 w 11001667"/>
              <a:gd name="connsiteY2" fmla="*/ 3505200 h 6905625"/>
              <a:gd name="connsiteX3" fmla="*/ 7230882 w 11001667"/>
              <a:gd name="connsiteY3" fmla="*/ 6905625 h 6905625"/>
              <a:gd name="connsiteX4" fmla="*/ 0 w 11001667"/>
              <a:gd name="connsiteY4" fmla="*/ 6886575 h 6905625"/>
              <a:gd name="connsiteX5" fmla="*/ 0 w 11001667"/>
              <a:gd name="connsiteY5" fmla="*/ 28575 h 6905625"/>
              <a:gd name="connsiteX0" fmla="*/ 0 w 11001667"/>
              <a:gd name="connsiteY0" fmla="*/ 28575 h 6905625"/>
              <a:gd name="connsiteX1" fmla="*/ 7212724 w 11001667"/>
              <a:gd name="connsiteY1" fmla="*/ 0 h 6905625"/>
              <a:gd name="connsiteX2" fmla="*/ 11001377 w 11001667"/>
              <a:gd name="connsiteY2" fmla="*/ 3505200 h 6905625"/>
              <a:gd name="connsiteX3" fmla="*/ 7230882 w 11001667"/>
              <a:gd name="connsiteY3" fmla="*/ 6905625 h 6905625"/>
              <a:gd name="connsiteX4" fmla="*/ 0 w 11001667"/>
              <a:gd name="connsiteY4" fmla="*/ 6886575 h 6905625"/>
              <a:gd name="connsiteX5" fmla="*/ 0 w 11001667"/>
              <a:gd name="connsiteY5" fmla="*/ 28575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1667" h="6905625">
                <a:moveTo>
                  <a:pt x="0" y="28575"/>
                </a:moveTo>
                <a:lnTo>
                  <a:pt x="7212724" y="0"/>
                </a:lnTo>
                <a:cubicBezTo>
                  <a:pt x="10670243" y="19050"/>
                  <a:pt x="10989272" y="2716212"/>
                  <a:pt x="11001377" y="3505200"/>
                </a:cubicBezTo>
                <a:cubicBezTo>
                  <a:pt x="11013482" y="4294188"/>
                  <a:pt x="10661164" y="6905625"/>
                  <a:pt x="7230882" y="6905625"/>
                </a:cubicBezTo>
                <a:lnTo>
                  <a:pt x="0" y="6886575"/>
                </a:lnTo>
                <a:lnTo>
                  <a:pt x="0" y="285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252000" tIns="252000" rIns="0" bIns="252000" anchor="ctr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HUOM. Kuvan rajaavaa muotoa ei saa venyttää leveämmäksi tai kapeammaksi.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Lisää kuva: valitse kuvan kehyslaatikko &gt; Lisää-välilehti &gt; Kuvat </a:t>
            </a:r>
            <a:br>
              <a:rPr lang="fi-FI" dirty="0"/>
            </a:br>
            <a:r>
              <a:rPr lang="fi-FI" dirty="0"/>
              <a:t>(lisää kuva omasta sijainnista ”Tämä laite” tai Microsoftin kuvapankista ”Kuvapankkikuvat”).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Jos otsikko katoaa kuvan taakse: valitse kuva &gt; hiiren oikea &gt; Vie taakse.</a:t>
            </a:r>
          </a:p>
        </p:txBody>
      </p:sp>
      <p:sp>
        <p:nvSpPr>
          <p:cNvPr id="3" name="Kuvaaja">
            <a:extLst>
              <a:ext uri="{FF2B5EF4-FFF2-40B4-BE49-F238E27FC236}">
                <a16:creationId xmlns:a16="http://schemas.microsoft.com/office/drawing/2014/main" id="{8271A88A-B0C0-4348-392E-9398E186B5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-462287" y="679443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594" y="5681357"/>
            <a:ext cx="5185838" cy="883833"/>
          </a:xfrm>
          <a:prstGeom prst="roundRect">
            <a:avLst>
              <a:gd name="adj" fmla="val 8981"/>
            </a:avLst>
          </a:prstGeom>
          <a:solidFill>
            <a:schemeClr val="bg2"/>
          </a:solidFill>
        </p:spPr>
        <p:txBody>
          <a:bodyPr wrap="square" lIns="216000" tIns="216000" rIns="180000" bIns="180000" anchor="ctr" anchorCtr="0">
            <a:spAutoFit/>
          </a:bodyPr>
          <a:lstStyle>
            <a:lvl1pPr algn="l">
              <a:lnSpc>
                <a:spcPct val="85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kuvan päällä</a:t>
            </a:r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6771DD9B-5EA2-AA6E-02C7-3B0238A86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627B0F73-995C-43B9-AD1A-21E5076A3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5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7800" y="1378425"/>
            <a:ext cx="4624828" cy="1408982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2962283"/>
            <a:ext cx="4624828" cy="29281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Kuvan paikkamerkki">
            <a:extLst>
              <a:ext uri="{FF2B5EF4-FFF2-40B4-BE49-F238E27FC236}">
                <a16:creationId xmlns:a16="http://schemas.microsoft.com/office/drawing/2014/main" id="{5511BF76-485E-B28A-E46E-C9D0905194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9000"/>
            <a:ext cx="6096000" cy="68760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HUOM. Kuvan rajaavaa muotoa ei saa venyttää leveämmäksi tai kapeammaksi.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Lisää kuva: valitse kuvan kehyslaatikko &gt; Lisää-välilehti &gt; Kuvat </a:t>
            </a:r>
            <a:br>
              <a:rPr lang="fi-FI" dirty="0"/>
            </a:br>
            <a:r>
              <a:rPr lang="fi-FI" dirty="0"/>
              <a:t>(lisää kuva omasta sijainnista ”Tämä laite” tai Microsoftin kuvapankista ”Kuvapankkikuvat”).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68802EEA-1D82-1F8B-B01A-BBD822EFAB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pic>
        <p:nvPicPr>
          <p:cNvPr id="11" name="800">
            <a:extLst>
              <a:ext uri="{FF2B5EF4-FFF2-40B4-BE49-F238E27FC236}">
                <a16:creationId xmlns:a16="http://schemas.microsoft.com/office/drawing/2014/main" id="{E5FB02B3-80E3-0FF4-F487-14D0A7C65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67B4478F-F727-2230-4DFB-23C9D7BD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24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8041" y="1020278"/>
            <a:ext cx="4765692" cy="147344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8040" y="2657496"/>
            <a:ext cx="4765693" cy="3260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Kuvan paikkamerkki">
            <a:extLst>
              <a:ext uri="{FF2B5EF4-FFF2-40B4-BE49-F238E27FC236}">
                <a16:creationId xmlns:a16="http://schemas.microsoft.com/office/drawing/2014/main" id="{9BAFC866-8F3E-8728-8696-6CF2F10DA0B8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84773" y="657000"/>
            <a:ext cx="5544000" cy="5544000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</p:spPr>
        <p:txBody>
          <a:bodyPr lIns="252000" tIns="252000" rIns="0" bIns="252000" anchor="t" anchorCtr="0">
            <a:normAutofit/>
          </a:bodyPr>
          <a:lstStyle>
            <a:lvl1pPr marL="0" indent="0">
              <a:lnSpc>
                <a:spcPct val="107000"/>
              </a:lnSpc>
              <a:spcAft>
                <a:spcPts val="0"/>
              </a:spcAft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</a:t>
            </a:r>
            <a:br>
              <a:rPr lang="fi-FI" dirty="0"/>
            </a:br>
            <a:r>
              <a:rPr lang="fi-FI" dirty="0"/>
              <a:t>Kuvat (lisää kuva omasta sijainnista ”Tämä laite” tai Microsoftin kuvapankista ”Kuvapankkikuvat”).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25" name="Kuvaaja">
            <a:extLst>
              <a:ext uri="{FF2B5EF4-FFF2-40B4-BE49-F238E27FC236}">
                <a16:creationId xmlns:a16="http://schemas.microsoft.com/office/drawing/2014/main" id="{A0F24AA8-EC72-52BA-FDAC-A0C0E916C7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866" y="5797920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pic>
        <p:nvPicPr>
          <p:cNvPr id="33" name="800">
            <a:extLst>
              <a:ext uri="{FF2B5EF4-FFF2-40B4-BE49-F238E27FC236}">
                <a16:creationId xmlns:a16="http://schemas.microsoft.com/office/drawing/2014/main" id="{7A53F018-CBA4-9C93-A151-CFF7B30FC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34" name="Vaakuna">
            <a:extLst>
              <a:ext uri="{FF2B5EF4-FFF2-40B4-BE49-F238E27FC236}">
                <a16:creationId xmlns:a16="http://schemas.microsoft.com/office/drawing/2014/main" id="{8039BFFD-BBCC-ECC7-780D-620F46306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187" y="838747"/>
            <a:ext cx="10366877" cy="665509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fi-FI" noProof="0" dirty="0"/>
          </a:p>
        </p:txBody>
      </p:sp>
      <p:sp>
        <p:nvSpPr>
          <p:cNvPr id="22" name="Otsikkolaatikko 1">
            <a:extLst>
              <a:ext uri="{FF2B5EF4-FFF2-40B4-BE49-F238E27FC236}">
                <a16:creationId xmlns:a16="http://schemas.microsoft.com/office/drawing/2014/main" id="{E65D2ABF-97FC-4BDD-BDB8-E326E108140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12686" y="1931436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 dirty="0"/>
              <a:t>Otsikko yhdellä rivillä</a:t>
            </a:r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0245" y="2665192"/>
            <a:ext cx="4627988" cy="11871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6" name="Otsikkolaatikko 2">
            <a:extLst>
              <a:ext uri="{FF2B5EF4-FFF2-40B4-BE49-F238E27FC236}">
                <a16:creationId xmlns:a16="http://schemas.microsoft.com/office/drawing/2014/main" id="{C2D0AE62-DD0C-020B-1BE8-4B298B85507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2435" y="4141577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 dirty="0"/>
              <a:t>Otsikko yhdellä rivillä</a:t>
            </a:r>
          </a:p>
        </p:txBody>
      </p:sp>
      <p:sp>
        <p:nvSpPr>
          <p:cNvPr id="17" name="Tekstin paikkamerkki">
            <a:extLst>
              <a:ext uri="{FF2B5EF4-FFF2-40B4-BE49-F238E27FC236}">
                <a16:creationId xmlns:a16="http://schemas.microsoft.com/office/drawing/2014/main" id="{1A080DF7-5C91-87CD-380C-416F779CECA4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909994" y="4869012"/>
            <a:ext cx="4627988" cy="1185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2" name="Otsikkolaatikko 3">
            <a:extLst>
              <a:ext uri="{FF2B5EF4-FFF2-40B4-BE49-F238E27FC236}">
                <a16:creationId xmlns:a16="http://schemas.microsoft.com/office/drawing/2014/main" id="{8DA24908-A197-535C-2F48-6B208937896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654019" y="1931436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 dirty="0"/>
              <a:t>Otsikko yhdellä rivillä</a:t>
            </a:r>
          </a:p>
        </p:txBody>
      </p:sp>
      <p:sp>
        <p:nvSpPr>
          <p:cNvPr id="13" name="Tekstin paikkamerkki">
            <a:extLst>
              <a:ext uri="{FF2B5EF4-FFF2-40B4-BE49-F238E27FC236}">
                <a16:creationId xmlns:a16="http://schemas.microsoft.com/office/drawing/2014/main" id="{23C485E0-6D64-611A-5E95-94F4547B653C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6651578" y="2665192"/>
            <a:ext cx="4627988" cy="11871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8" name="Otsikkolaatikko 4">
            <a:extLst>
              <a:ext uri="{FF2B5EF4-FFF2-40B4-BE49-F238E27FC236}">
                <a16:creationId xmlns:a16="http://schemas.microsoft.com/office/drawing/2014/main" id="{3B6CFB1E-7EBA-534D-7160-0359174C56E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653267" y="4141577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 dirty="0"/>
              <a:t>Otsikko yhdellä rivillä</a:t>
            </a:r>
          </a:p>
        </p:txBody>
      </p:sp>
      <p:sp>
        <p:nvSpPr>
          <p:cNvPr id="19" name="Tekstin paikkamerkki">
            <a:extLst>
              <a:ext uri="{FF2B5EF4-FFF2-40B4-BE49-F238E27FC236}">
                <a16:creationId xmlns:a16="http://schemas.microsoft.com/office/drawing/2014/main" id="{0E488217-7472-6C91-5C64-4156DAECCE9F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6651327" y="4869012"/>
            <a:ext cx="4627988" cy="1185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09428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500" y="934191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fi-FI" noProof="0" dirty="0"/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15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D41AD942-2415-02FC-ED36-41FBDA0F187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560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</p:txBody>
      </p:sp>
      <p:sp>
        <p:nvSpPr>
          <p:cNvPr id="6" name="Tekstin paikkamerkki">
            <a:extLst>
              <a:ext uri="{FF2B5EF4-FFF2-40B4-BE49-F238E27FC236}">
                <a16:creationId xmlns:a16="http://schemas.microsoft.com/office/drawing/2014/main" id="{58A81BB5-16F2-D326-E39F-DE059EDCA8B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605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0DB8674F-89F8-61D0-F1D6-A0B1472905E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033853" y="5077933"/>
            <a:ext cx="6124297" cy="1119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2400" b="1">
                <a:solidFill>
                  <a:schemeClr val="bg2"/>
                </a:solidFill>
              </a:defRPr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</p:txBody>
      </p:sp>
    </p:spTree>
    <p:extLst>
      <p:ext uri="{BB962C8B-B14F-4D97-AF65-F5344CB8AC3E}">
        <p14:creationId xmlns:p14="http://schemas.microsoft.com/office/powerpoint/2010/main" val="277411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tsikko">
            <a:extLst>
              <a:ext uri="{FF2B5EF4-FFF2-40B4-BE49-F238E27FC236}">
                <a16:creationId xmlns:a16="http://schemas.microsoft.com/office/drawing/2014/main" id="{F226AD1B-2D4B-4DFF-A862-60F684385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410" y="768766"/>
            <a:ext cx="1020582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fi-FI" noProof="0" dirty="0"/>
          </a:p>
        </p:txBody>
      </p:sp>
      <p:sp>
        <p:nvSpPr>
          <p:cNvPr id="715" name="1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414421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 dirty="0"/>
              <a:t>1</a:t>
            </a:r>
            <a:endParaRPr dirty="0"/>
          </a:p>
        </p:txBody>
      </p:sp>
      <p:sp>
        <p:nvSpPr>
          <p:cNvPr id="714" name="Nuoli 1"/>
          <p:cNvSpPr txBox="1">
            <a:spLocks noGrp="1"/>
          </p:cNvSpPr>
          <p:nvPr>
            <p:ph type="body" sz="quarter" idx="27"/>
          </p:nvPr>
        </p:nvSpPr>
        <p:spPr>
          <a:xfrm>
            <a:off x="1282819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22BC1441-8C29-4E59-42F7-C7F7FDA957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493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1" name="2">
            <a:extLst>
              <a:ext uri="{FF2B5EF4-FFF2-40B4-BE49-F238E27FC236}">
                <a16:creationId xmlns:a16="http://schemas.microsoft.com/office/drawing/2014/main" id="{5F7E313D-FD03-4933-AC8C-B0DB042B7E04}"/>
              </a:ext>
            </a:extLst>
          </p:cNvPr>
          <p:cNvSpPr txBox="1">
            <a:spLocks noGrp="1"/>
          </p:cNvSpPr>
          <p:nvPr>
            <p:ph type="body" sz="quarter" idx="52" hasCustomPrompt="1"/>
          </p:nvPr>
        </p:nvSpPr>
        <p:spPr>
          <a:xfrm>
            <a:off x="3150825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 dirty="0"/>
              <a:t>2</a:t>
            </a:r>
            <a:endParaRPr dirty="0"/>
          </a:p>
        </p:txBody>
      </p:sp>
      <p:sp>
        <p:nvSpPr>
          <p:cNvPr id="2" name="Nuoli 2">
            <a:extLst>
              <a:ext uri="{FF2B5EF4-FFF2-40B4-BE49-F238E27FC236}">
                <a16:creationId xmlns:a16="http://schemas.microsoft.com/office/drawing/2014/main" id="{7F2BCBB5-21CA-7B00-B82A-66F972247546}"/>
              </a:ext>
            </a:extLst>
          </p:cNvPr>
          <p:cNvSpPr txBox="1">
            <a:spLocks noGrp="1"/>
          </p:cNvSpPr>
          <p:nvPr>
            <p:ph type="body" sz="quarter" idx="65"/>
          </p:nvPr>
        </p:nvSpPr>
        <p:spPr>
          <a:xfrm>
            <a:off x="4016037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B4C64DFA-3860-B507-0EA3-F2ED451ED70C}"/>
              </a:ext>
            </a:extLst>
          </p:cNvPr>
          <p:cNvSpPr>
            <a:spLocks noGrp="1"/>
          </p:cNvSpPr>
          <p:nvPr>
            <p:ph type="body" idx="68" hasCustomPrompt="1"/>
          </p:nvPr>
        </p:nvSpPr>
        <p:spPr>
          <a:xfrm>
            <a:off x="3541897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3" name="3">
            <a:extLst>
              <a:ext uri="{FF2B5EF4-FFF2-40B4-BE49-F238E27FC236}">
                <a16:creationId xmlns:a16="http://schemas.microsoft.com/office/drawing/2014/main" id="{A7B12C41-D2A3-401E-BCB2-3523C5F99F8B}"/>
              </a:ext>
            </a:extLst>
          </p:cNvPr>
          <p:cNvSpPr txBox="1">
            <a:spLocks noGrp="1"/>
          </p:cNvSpPr>
          <p:nvPr>
            <p:ph type="body" sz="quarter" idx="54" hasCustomPrompt="1"/>
          </p:nvPr>
        </p:nvSpPr>
        <p:spPr>
          <a:xfrm>
            <a:off x="5898453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 dirty="0"/>
              <a:t>3</a:t>
            </a:r>
            <a:endParaRPr dirty="0"/>
          </a:p>
        </p:txBody>
      </p:sp>
      <p:sp>
        <p:nvSpPr>
          <p:cNvPr id="3" name="Nuoli 3">
            <a:extLst>
              <a:ext uri="{FF2B5EF4-FFF2-40B4-BE49-F238E27FC236}">
                <a16:creationId xmlns:a16="http://schemas.microsoft.com/office/drawing/2014/main" id="{506D23F4-6389-439B-13C9-7BC9B0BA3E35}"/>
              </a:ext>
            </a:extLst>
          </p:cNvPr>
          <p:cNvSpPr txBox="1">
            <a:spLocks noGrp="1"/>
          </p:cNvSpPr>
          <p:nvPr>
            <p:ph type="body" sz="quarter" idx="66"/>
          </p:nvPr>
        </p:nvSpPr>
        <p:spPr>
          <a:xfrm>
            <a:off x="6756871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">
            <a:extLst>
              <a:ext uri="{FF2B5EF4-FFF2-40B4-BE49-F238E27FC236}">
                <a16:creationId xmlns:a16="http://schemas.microsoft.com/office/drawing/2014/main" id="{7157ABE4-2A60-6006-5212-FD8E76AF9468}"/>
              </a:ext>
            </a:extLst>
          </p:cNvPr>
          <p:cNvSpPr>
            <a:spLocks noGrp="1"/>
          </p:cNvSpPr>
          <p:nvPr>
            <p:ph type="body" idx="69" hasCustomPrompt="1"/>
          </p:nvPr>
        </p:nvSpPr>
        <p:spPr>
          <a:xfrm>
            <a:off x="6296289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5" name="4">
            <a:extLst>
              <a:ext uri="{FF2B5EF4-FFF2-40B4-BE49-F238E27FC236}">
                <a16:creationId xmlns:a16="http://schemas.microsoft.com/office/drawing/2014/main" id="{85D7E0DA-86AD-40D0-9237-B8D725A6C7F4}"/>
              </a:ext>
            </a:extLst>
          </p:cNvPr>
          <p:cNvSpPr txBox="1">
            <a:spLocks noGrp="1"/>
          </p:cNvSpPr>
          <p:nvPr>
            <p:ph type="body" sz="quarter" idx="56" hasCustomPrompt="1"/>
          </p:nvPr>
        </p:nvSpPr>
        <p:spPr>
          <a:xfrm>
            <a:off x="8659069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 dirty="0"/>
              <a:t>4</a:t>
            </a:r>
            <a:endParaRPr dirty="0"/>
          </a:p>
        </p:txBody>
      </p:sp>
      <p:sp>
        <p:nvSpPr>
          <p:cNvPr id="4" name="Nuoli 4">
            <a:extLst>
              <a:ext uri="{FF2B5EF4-FFF2-40B4-BE49-F238E27FC236}">
                <a16:creationId xmlns:a16="http://schemas.microsoft.com/office/drawing/2014/main" id="{C9BA6829-62A3-33C9-2014-CFFF9724F02F}"/>
              </a:ext>
            </a:extLst>
          </p:cNvPr>
          <p:cNvSpPr txBox="1">
            <a:spLocks noGrp="1"/>
          </p:cNvSpPr>
          <p:nvPr>
            <p:ph type="body" sz="quarter" idx="67"/>
          </p:nvPr>
        </p:nvSpPr>
        <p:spPr>
          <a:xfrm>
            <a:off x="9522361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kstin paikkamerkki">
            <a:extLst>
              <a:ext uri="{FF2B5EF4-FFF2-40B4-BE49-F238E27FC236}">
                <a16:creationId xmlns:a16="http://schemas.microsoft.com/office/drawing/2014/main" id="{54AAA421-26D5-C157-E063-08A39FFD76EB}"/>
              </a:ext>
            </a:extLst>
          </p:cNvPr>
          <p:cNvSpPr>
            <a:spLocks noGrp="1"/>
          </p:cNvSpPr>
          <p:nvPr>
            <p:ph type="body" idx="70" hasCustomPrompt="1"/>
          </p:nvPr>
        </p:nvSpPr>
        <p:spPr>
          <a:xfrm>
            <a:off x="9044620" y="2764578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70666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768766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fi-FI" noProof="0" dirty="0"/>
          </a:p>
        </p:txBody>
      </p:sp>
      <p:sp>
        <p:nvSpPr>
          <p:cNvPr id="22" name="Otsikkolaatikko 1">
            <a:extLst>
              <a:ext uri="{FF2B5EF4-FFF2-40B4-BE49-F238E27FC236}">
                <a16:creationId xmlns:a16="http://schemas.microsoft.com/office/drawing/2014/main" id="{E65D2ABF-97FC-4BDD-BDB8-E326E108140D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52500" y="1698689"/>
            <a:ext cx="2304000" cy="889001"/>
          </a:xfrm>
          <a:prstGeom prst="roundRect">
            <a:avLst>
              <a:gd name="adj" fmla="val 4958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0562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5" name="Otsikkolaatikko 2">
            <a:extLst>
              <a:ext uri="{FF2B5EF4-FFF2-40B4-BE49-F238E27FC236}">
                <a16:creationId xmlns:a16="http://schemas.microsoft.com/office/drawing/2014/main" id="{5021C194-C47B-97AA-463D-46681436CE2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3619851" y="1698689"/>
            <a:ext cx="2304000" cy="889001"/>
          </a:xfrm>
          <a:prstGeom prst="roundRect">
            <a:avLst>
              <a:gd name="adj" fmla="val 4791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C28DD90-8DCF-47CE-B8B5-DF9C2068D62D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3619853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Otsikkolaatikko 3">
            <a:extLst>
              <a:ext uri="{FF2B5EF4-FFF2-40B4-BE49-F238E27FC236}">
                <a16:creationId xmlns:a16="http://schemas.microsoft.com/office/drawing/2014/main" id="{8E03FF1F-B2A4-A3F6-4402-4C81EF0F6A9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287201" y="1698689"/>
            <a:ext cx="2304000" cy="889001"/>
          </a:xfrm>
          <a:prstGeom prst="roundRect">
            <a:avLst>
              <a:gd name="adj" fmla="val 4957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8A8FA7-9B57-D648-0652-4A64B558E31D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6286450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9" name="Otsikkolaatikko 4">
            <a:extLst>
              <a:ext uri="{FF2B5EF4-FFF2-40B4-BE49-F238E27FC236}">
                <a16:creationId xmlns:a16="http://schemas.microsoft.com/office/drawing/2014/main" id="{8119B72B-B47F-D99F-DA85-8D6DBE54F05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954552" y="1698689"/>
            <a:ext cx="2304000" cy="889001"/>
          </a:xfrm>
          <a:prstGeom prst="roundRect">
            <a:avLst>
              <a:gd name="adj" fmla="val 4957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E49699E-2119-D43B-0CA9-0A0EBBC50DB2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8954553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2407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tekstilaatik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">
            <a:extLst>
              <a:ext uri="{FF2B5EF4-FFF2-40B4-BE49-F238E27FC236}">
                <a16:creationId xmlns:a16="http://schemas.microsoft.com/office/drawing/2014/main" id="{88919CED-69A7-DA72-1C99-F4441B76F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378" y="3582737"/>
            <a:ext cx="10835036" cy="574871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700" spc="-5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fi-FI" noProof="0" dirty="0"/>
          </a:p>
        </p:txBody>
      </p:sp>
      <p:sp>
        <p:nvSpPr>
          <p:cNvPr id="2" name="Nuoli 1">
            <a:extLst>
              <a:ext uri="{FF2B5EF4-FFF2-40B4-BE49-F238E27FC236}">
                <a16:creationId xmlns:a16="http://schemas.microsoft.com/office/drawing/2014/main" id="{749B0A75-5928-EF9F-8AE2-1C9B81FA8AC3}"/>
              </a:ext>
            </a:extLst>
          </p:cNvPr>
          <p:cNvSpPr txBox="1">
            <a:spLocks noGrp="1"/>
          </p:cNvSpPr>
          <p:nvPr>
            <p:ph type="body" sz="quarter" idx="65"/>
          </p:nvPr>
        </p:nvSpPr>
        <p:spPr>
          <a:xfrm>
            <a:off x="6805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">
            <a:extLst>
              <a:ext uri="{FF2B5EF4-FFF2-40B4-BE49-F238E27FC236}">
                <a16:creationId xmlns:a16="http://schemas.microsoft.com/office/drawing/2014/main" id="{A6D181D2-0BCD-D177-527A-C0A33017365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80589" y="5580856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Muokkaa tekstiä napsauttamalla. </a:t>
            </a:r>
          </a:p>
        </p:txBody>
      </p:sp>
      <p:sp>
        <p:nvSpPr>
          <p:cNvPr id="4" name="Nuoli 2">
            <a:extLst>
              <a:ext uri="{FF2B5EF4-FFF2-40B4-BE49-F238E27FC236}">
                <a16:creationId xmlns:a16="http://schemas.microsoft.com/office/drawing/2014/main" id="{D2A3C707-10D3-7F0E-2017-C69C76B65A46}"/>
              </a:ext>
            </a:extLst>
          </p:cNvPr>
          <p:cNvSpPr txBox="1">
            <a:spLocks noGrp="1"/>
          </p:cNvSpPr>
          <p:nvPr>
            <p:ph type="body" sz="quarter" idx="67"/>
          </p:nvPr>
        </p:nvSpPr>
        <p:spPr>
          <a:xfrm>
            <a:off x="34657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CD32F-5449-DF3E-CD8B-A925D2DB396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465789" y="5575387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Muokkaa tekstiä napsauttamalla. </a:t>
            </a:r>
          </a:p>
        </p:txBody>
      </p:sp>
      <p:sp>
        <p:nvSpPr>
          <p:cNvPr id="7" name="Nuoli 3">
            <a:extLst>
              <a:ext uri="{FF2B5EF4-FFF2-40B4-BE49-F238E27FC236}">
                <a16:creationId xmlns:a16="http://schemas.microsoft.com/office/drawing/2014/main" id="{53FAD169-1D56-A58B-3846-B6C589C23513}"/>
              </a:ext>
            </a:extLst>
          </p:cNvPr>
          <p:cNvSpPr txBox="1">
            <a:spLocks noGrp="1"/>
          </p:cNvSpPr>
          <p:nvPr>
            <p:ph type="body" sz="quarter" idx="68"/>
          </p:nvPr>
        </p:nvSpPr>
        <p:spPr>
          <a:xfrm>
            <a:off x="62509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C268B191-5160-709A-F5CC-E11878C43E7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50989" y="5563251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Muokkaa tekstiä napsauttamalla. </a:t>
            </a:r>
          </a:p>
        </p:txBody>
      </p:sp>
      <p:sp>
        <p:nvSpPr>
          <p:cNvPr id="6" name="Nuoli 4">
            <a:extLst>
              <a:ext uri="{FF2B5EF4-FFF2-40B4-BE49-F238E27FC236}">
                <a16:creationId xmlns:a16="http://schemas.microsoft.com/office/drawing/2014/main" id="{E79632BE-152A-A53B-4B09-1684E3F9FFC9}"/>
              </a:ext>
            </a:extLst>
          </p:cNvPr>
          <p:cNvSpPr txBox="1">
            <a:spLocks noGrp="1"/>
          </p:cNvSpPr>
          <p:nvPr>
            <p:ph type="body" sz="quarter" idx="72"/>
          </p:nvPr>
        </p:nvSpPr>
        <p:spPr>
          <a:xfrm>
            <a:off x="9036189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kstin paikkamerkki">
            <a:extLst>
              <a:ext uri="{FF2B5EF4-FFF2-40B4-BE49-F238E27FC236}">
                <a16:creationId xmlns:a16="http://schemas.microsoft.com/office/drawing/2014/main" id="{6AEDAFEA-471C-6758-B89E-9BD7DA5780B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036188" y="5560947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Muokkaa tekstiä napsauttamalla. 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3277076"/>
          </a:xfrm>
          <a:noFill/>
        </p:spPr>
        <p:txBody>
          <a:bodyPr lIns="216000" tIns="144000" rIns="216000" anchor="t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5" name="Kuvaaja">
            <a:extLst>
              <a:ext uri="{FF2B5EF4-FFF2-40B4-BE49-F238E27FC236}">
                <a16:creationId xmlns:a16="http://schemas.microsoft.com/office/drawing/2014/main" id="{EEC8E8A1-88AC-FE6A-886C-8A276FBDBF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39454" y="2871262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2741968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1" y="934191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Aikajana</a:t>
            </a:r>
            <a:endParaRPr lang="fi-FI" noProof="0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A2DFCC2-F2FB-DDB6-0E48-494730B948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3448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77C5B8A-C64D-E1EB-7677-9FD15826372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00799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AECE788-E374-B1FB-27A7-627739A3990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8150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F264BC1-9945-2634-A6F5-1A9491B9E8A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935501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2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0332319-D819-ED72-3EAC-4170892D8F8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19853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2DDDBEB-5B4B-FE58-0461-C2C6200AE7C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87203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AF46AF2-1DE8-0831-397B-2046D953957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954554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</p:spTree>
    <p:extLst>
      <p:ext uri="{BB962C8B-B14F-4D97-AF65-F5344CB8AC3E}">
        <p14:creationId xmlns:p14="http://schemas.microsoft.com/office/powerpoint/2010/main" val="2626918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500" y="768766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Taulukko</a:t>
            </a:r>
            <a:endParaRPr lang="fi-FI" noProof="0" dirty="0"/>
          </a:p>
        </p:txBody>
      </p:sp>
      <p:sp>
        <p:nvSpPr>
          <p:cNvPr id="9" name="Taulukon paikkamerkki 8">
            <a:extLst>
              <a:ext uri="{FF2B5EF4-FFF2-40B4-BE49-F238E27FC236}">
                <a16:creationId xmlns:a16="http://schemas.microsoft.com/office/drawing/2014/main" id="{E50C6200-29D5-CBBB-D347-4AE7666FC34B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52500" y="1854200"/>
            <a:ext cx="10306051" cy="4212167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fi-FI" dirty="0"/>
              <a:t>Lisää taulukko kuvakkeesta.</a:t>
            </a:r>
          </a:p>
        </p:txBody>
      </p:sp>
    </p:spTree>
    <p:extLst>
      <p:ext uri="{BB962C8B-B14F-4D97-AF65-F5344CB8AC3E}">
        <p14:creationId xmlns:p14="http://schemas.microsoft.com/office/powerpoint/2010/main" val="19552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3078258" y="2274582"/>
            <a:ext cx="8255475" cy="2308837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8258" y="4717084"/>
            <a:ext cx="8255475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grpSp>
        <p:nvGrpSpPr>
          <p:cNvPr id="3" name="Raidat">
            <a:extLst>
              <a:ext uri="{FF2B5EF4-FFF2-40B4-BE49-F238E27FC236}">
                <a16:creationId xmlns:a16="http://schemas.microsoft.com/office/drawing/2014/main" id="{340AEC8B-34A2-7284-71D8-1885A5AAD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414" y="-1"/>
            <a:ext cx="2299252" cy="6858001"/>
            <a:chOff x="10065368" y="-1"/>
            <a:chExt cx="2130116" cy="6858001"/>
          </a:xfrm>
          <a:solidFill>
            <a:schemeClr val="bg2"/>
          </a:solidFill>
        </p:grpSpPr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77DF43F-843A-96EF-666F-F00231B60B74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-1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9CA4C15A-7E30-04F7-B06C-0111EB14748B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547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A24009D-84D6-4BF1-D274-C2B7AF9CBAA8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10955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E1BE785-25A4-71F1-0CFD-1541D36298B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16433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5FDC194F-8C3A-4FF3-BB17-C82A5B8CEED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21911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444CD19E-092F-574A-A6C3-597D27204FF8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27389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A5600F91-40C6-43A5-51D6-C689AF2C8D0F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3286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DB7EA6D-57E2-69CF-0E9E-374146229CC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38345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FF9048B6-23D0-89D6-07A7-6470ED01602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43823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12F6E7DE-3D85-CB2D-23F2-DE9B96FD61D7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49301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2CB7213A-5DC4-5EAB-3731-731E44006417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54779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830463F5-BDCF-92DA-8901-9190EB6869D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6025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188155C5-4EB0-696B-7883-454D9293781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6573600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9" name="800">
            <a:extLst>
              <a:ext uri="{FF2B5EF4-FFF2-40B4-BE49-F238E27FC236}">
                <a16:creationId xmlns:a16="http://schemas.microsoft.com/office/drawing/2014/main" id="{8C2B8073-9A88-163A-F2CD-AD0AE9DF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22" name="Vaakuna">
            <a:extLst>
              <a:ext uri="{FF2B5EF4-FFF2-40B4-BE49-F238E27FC236}">
                <a16:creationId xmlns:a16="http://schemas.microsoft.com/office/drawing/2014/main" id="{ABEBD45E-12FC-7815-DCB4-CC1145684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9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33106" y="1648047"/>
            <a:ext cx="10125789" cy="2658063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6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fi-FI" dirty="0"/>
              <a:t>Lainaus</a:t>
            </a:r>
            <a:br>
              <a:rPr lang="fi-FI" dirty="0"/>
            </a:br>
            <a:r>
              <a:rPr lang="fi-FI" dirty="0"/>
              <a:t>kahdella rivillä”</a:t>
            </a:r>
            <a:endParaRPr lang="en-US" dirty="0"/>
          </a:p>
        </p:txBody>
      </p:sp>
      <p:sp>
        <p:nvSpPr>
          <p:cNvPr id="3" name="Nimi">
            <a:extLst>
              <a:ext uri="{FF2B5EF4-FFF2-40B4-BE49-F238E27FC236}">
                <a16:creationId xmlns:a16="http://schemas.microsoft.com/office/drawing/2014/main" id="{30294658-408B-E291-CED0-2DDF1B9122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1674" y="4464252"/>
            <a:ext cx="9068652" cy="585081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0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Nimi, titteli</a:t>
            </a:r>
            <a:endParaRPr lang="en-US" dirty="0"/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A2984BF8-F6C3-AA50-4CE5-445A3F5A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91E6EF6C-FC37-7C2D-E1C8-0B7E0C35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17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C5E65881-3885-45A7-C439-DBAF00B7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47" y="214852"/>
            <a:ext cx="3528000" cy="3528000"/>
          </a:xfrm>
          <a:prstGeom prst="roundRect">
            <a:avLst>
              <a:gd name="adj" fmla="val 2951"/>
            </a:avLst>
          </a:prstGeom>
          <a:solidFill>
            <a:schemeClr val="bg2"/>
          </a:solidFill>
        </p:spPr>
        <p:txBody>
          <a:bodyPr vert="horz" lIns="252000" tIns="0" rIns="180000" bIns="0" rtlCol="0" anchor="ctr" anchorCtr="0">
            <a:noAutofit/>
          </a:bodyPr>
          <a:lstStyle>
            <a:lvl1pPr algn="l">
              <a:lnSpc>
                <a:spcPct val="9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13" name="Tekstin paikkamerkki">
            <a:extLst>
              <a:ext uri="{FF2B5EF4-FFF2-40B4-BE49-F238E27FC236}">
                <a16:creationId xmlns:a16="http://schemas.microsoft.com/office/drawing/2014/main" id="{F2514C7E-3C97-13C3-7EC9-BABC547C7A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047" y="3957702"/>
            <a:ext cx="3528000" cy="2685444"/>
          </a:xfrm>
          <a:prstGeom prst="roundRect">
            <a:avLst>
              <a:gd name="adj" fmla="val 3529"/>
            </a:avLst>
          </a:prstGeom>
          <a:solidFill>
            <a:schemeClr val="bg1">
              <a:lumMod val="95000"/>
            </a:schemeClr>
          </a:solidFill>
        </p:spPr>
        <p:txBody>
          <a:bodyPr lIns="252000" rIns="144000" anchor="ctr" anchorCtr="0">
            <a:noAutofit/>
          </a:bodyPr>
          <a:lstStyle>
            <a:lvl1pPr marL="0" indent="0">
              <a:lnSpc>
                <a:spcPct val="107000"/>
              </a:lnSpc>
              <a:spcAft>
                <a:spcPts val="1000"/>
              </a:spcAft>
              <a:buNone/>
              <a:defRPr sz="1900" b="0">
                <a:solidFill>
                  <a:schemeClr val="tx1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Tekstinosto. Voit käyttää osassa tekstiä lihavointia elävöittämään tekstiä.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7897" y="214853"/>
            <a:ext cx="3463035" cy="6428296"/>
          </a:xfrm>
          <a:prstGeom prst="roundRect">
            <a:avLst>
              <a:gd name="adj" fmla="val 3290"/>
            </a:avLst>
          </a:prstGeom>
          <a:noFill/>
        </p:spPr>
        <p:txBody>
          <a:bodyPr lIns="108000" tIns="108000" rIns="72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5" name="Kuvaaja">
            <a:extLst>
              <a:ext uri="{FF2B5EF4-FFF2-40B4-BE49-F238E27FC236}">
                <a16:creationId xmlns:a16="http://schemas.microsoft.com/office/drawing/2014/main" id="{659F8C57-D63A-DA0E-5A55-D95CAC31DB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86289" y="6241708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sp>
        <p:nvSpPr>
          <p:cNvPr id="12" name="Tekstin paikkamerkki">
            <a:extLst>
              <a:ext uri="{FF2B5EF4-FFF2-40B4-BE49-F238E27FC236}">
                <a16:creationId xmlns:a16="http://schemas.microsoft.com/office/drawing/2014/main" id="{126A7F2C-BBED-D1DD-F39C-10AF29F7D2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7353" y="214852"/>
            <a:ext cx="4329600" cy="3528000"/>
          </a:xfrm>
          <a:prstGeom prst="roundRect">
            <a:avLst>
              <a:gd name="adj" fmla="val 3529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rIns="18000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Tekstinosto. Valitse taustalaatikon väri Turun kaupungin väreistä. Huomioithan kontrastin.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45785" y="3957706"/>
            <a:ext cx="4331320" cy="2685441"/>
          </a:xfrm>
          <a:prstGeom prst="roundRect">
            <a:avLst>
              <a:gd name="adj" fmla="val 4135"/>
            </a:avLst>
          </a:prstGeom>
          <a:noFill/>
        </p:spPr>
        <p:txBody>
          <a:bodyPr lIns="108000" tIns="108000" rIns="180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20DC3A8-33B9-C901-6660-31219BE653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2121" y="6241708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044754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C5E65881-3885-45A7-C439-DBAF00B7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36" y="233937"/>
            <a:ext cx="6492545" cy="1460067"/>
          </a:xfrm>
          <a:prstGeom prst="roundRect">
            <a:avLst>
              <a:gd name="adj" fmla="val 6514"/>
            </a:avLst>
          </a:prstGeom>
          <a:solidFill>
            <a:schemeClr val="bg2"/>
          </a:solidFill>
        </p:spPr>
        <p:txBody>
          <a:bodyPr vert="horz" lIns="252000" tIns="36000" rIns="144000" bIns="0" rtlCol="0" anchor="ctr" anchorCtr="0">
            <a:noAutofit/>
          </a:bodyPr>
          <a:lstStyle>
            <a:lvl1pPr>
              <a:lnSpc>
                <a:spcPct val="8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en-US" dirty="0"/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938" y="1918110"/>
            <a:ext cx="6482351" cy="2812025"/>
          </a:xfrm>
          <a:prstGeom prst="roundRect">
            <a:avLst>
              <a:gd name="adj" fmla="val 3858"/>
            </a:avLst>
          </a:prstGeom>
          <a:noFill/>
        </p:spPr>
        <p:txBody>
          <a:bodyPr lIns="108000" tIns="108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2" name="Kuvaaja">
            <a:extLst>
              <a:ext uri="{FF2B5EF4-FFF2-40B4-BE49-F238E27FC236}">
                <a16:creationId xmlns:a16="http://schemas.microsoft.com/office/drawing/2014/main" id="{8BD14F53-2906-E7A4-FA11-792AA09FB4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0968" y="4313876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D994A861-0D37-E72E-F4F1-2A394B06E6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046" y="4954821"/>
            <a:ext cx="6501433" cy="1669241"/>
          </a:xfrm>
          <a:prstGeom prst="roundRect">
            <a:avLst>
              <a:gd name="adj" fmla="val 3529"/>
            </a:avLst>
          </a:prstGeom>
          <a:solidFill>
            <a:schemeClr val="bg1">
              <a:lumMod val="95000"/>
            </a:schemeClr>
          </a:solidFill>
        </p:spPr>
        <p:txBody>
          <a:bodyPr lIns="252000" rIns="144000" anchor="ctr" anchorCtr="0">
            <a:noAutofit/>
          </a:bodyPr>
          <a:lstStyle>
            <a:lvl1pPr marL="0" indent="0">
              <a:lnSpc>
                <a:spcPct val="107000"/>
              </a:lnSpc>
              <a:spcAft>
                <a:spcPts val="1000"/>
              </a:spcAft>
              <a:buNone/>
              <a:defRPr sz="1900" b="0">
                <a:solidFill>
                  <a:schemeClr val="tx1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Tekstinosto. Voit käyttää osassa tekstiä lihavointia elävöittämään tekstiä.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0C01219D-D520-54DD-855E-F72DB139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65188" y="233937"/>
            <a:ext cx="4992427" cy="3585376"/>
          </a:xfrm>
          <a:prstGeom prst="roundRect">
            <a:avLst>
              <a:gd name="adj" fmla="val 2509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rIns="18000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Tekstinosto. Valitse taustalaatikon väri Turun kaupungin väreistä. Huomioithan kontrastin.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5444" y="4053250"/>
            <a:ext cx="4992427" cy="2570812"/>
          </a:xfrm>
          <a:prstGeom prst="roundRect">
            <a:avLst>
              <a:gd name="adj" fmla="val 4135"/>
            </a:avLst>
          </a:prstGeom>
          <a:noFill/>
        </p:spPr>
        <p:txBody>
          <a:bodyPr lIns="108000" tIns="108000" rIns="72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4" name="Kuvaaja">
            <a:extLst>
              <a:ext uri="{FF2B5EF4-FFF2-40B4-BE49-F238E27FC236}">
                <a16:creationId xmlns:a16="http://schemas.microsoft.com/office/drawing/2014/main" id="{A141EF3C-91DB-A19D-7CB5-E8AF92928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05281" y="6229465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13850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566" y="651934"/>
            <a:ext cx="4687901" cy="120992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2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</a:t>
            </a:r>
            <a:br>
              <a:rPr lang="fi-FI" dirty="0"/>
            </a:br>
            <a:r>
              <a:rPr lang="fi-FI" dirty="0"/>
              <a:t>napsauttamalla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4566" y="2089927"/>
            <a:ext cx="4687901" cy="4300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9" name="Kuvan paikkamerkki 1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09096" y="425008"/>
            <a:ext cx="2784000" cy="2784000"/>
          </a:xfrm>
          <a:prstGeom prst="roundRect">
            <a:avLst>
              <a:gd name="adj" fmla="val 3640"/>
            </a:avLst>
          </a:prstGeom>
          <a:noFill/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6" name="Kuvaaja">
            <a:extLst>
              <a:ext uri="{FF2B5EF4-FFF2-40B4-BE49-F238E27FC236}">
                <a16:creationId xmlns:a16="http://schemas.microsoft.com/office/drawing/2014/main" id="{0156A3BF-D29D-4E38-ED8E-346CB5386A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58104" y="3226336"/>
            <a:ext cx="2734992" cy="2059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Kuva: Kuvaajan nimi </a:t>
            </a:r>
          </a:p>
        </p:txBody>
      </p:sp>
      <p:sp>
        <p:nvSpPr>
          <p:cNvPr id="7" name="Nosto 1">
            <a:extLst>
              <a:ext uri="{FF2B5EF4-FFF2-40B4-BE49-F238E27FC236}">
                <a16:creationId xmlns:a16="http://schemas.microsoft.com/office/drawing/2014/main" id="{EB53FE8C-325E-EAC9-5152-834AD113A8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5605" y="442336"/>
            <a:ext cx="2784000" cy="2784000"/>
          </a:xfrm>
          <a:prstGeom prst="roundRect">
            <a:avLst>
              <a:gd name="adj" fmla="val 3107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108000" tIns="0" rIns="108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Valitse taustalaatikon väri Turun kaupungin väreistä.</a:t>
            </a:r>
          </a:p>
        </p:txBody>
      </p:sp>
      <p:sp>
        <p:nvSpPr>
          <p:cNvPr id="4" name="Nosto 2">
            <a:extLst>
              <a:ext uri="{FF2B5EF4-FFF2-40B4-BE49-F238E27FC236}">
                <a16:creationId xmlns:a16="http://schemas.microsoft.com/office/drawing/2014/main" id="{E171F04F-B413-4546-A00A-7AFBA87BC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9096" y="3651395"/>
            <a:ext cx="2784000" cy="2784000"/>
          </a:xfrm>
          <a:prstGeom prst="roundRect">
            <a:avLst>
              <a:gd name="adj" fmla="val 3107"/>
            </a:avLst>
          </a:prstGeom>
          <a:solidFill>
            <a:schemeClr val="bg2"/>
          </a:solidFill>
        </p:spPr>
        <p:txBody>
          <a:bodyPr lIns="108000" tIns="0" rIns="108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Lyhyt </a:t>
            </a:r>
            <a:br>
              <a:rPr lang="fi-FI" dirty="0"/>
            </a:br>
            <a:r>
              <a:rPr lang="fi-FI" dirty="0"/>
              <a:t>tekstinosto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02547426-35ED-45F3-C717-8F8DA38CAF6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605" y="3651395"/>
            <a:ext cx="2784000" cy="2784000"/>
          </a:xfrm>
          <a:prstGeom prst="roundRect">
            <a:avLst>
              <a:gd name="adj" fmla="val 3640"/>
            </a:avLst>
          </a:prstGeom>
          <a:noFill/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4" name="Kuvaaja">
            <a:extLst>
              <a:ext uri="{FF2B5EF4-FFF2-40B4-BE49-F238E27FC236}">
                <a16:creationId xmlns:a16="http://schemas.microsoft.com/office/drawing/2014/main" id="{C3FFB981-5C4F-420D-A592-673A569A8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24613" y="6457884"/>
            <a:ext cx="2734992" cy="2059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Kuva: Kuvaajan nimi </a:t>
            </a:r>
          </a:p>
        </p:txBody>
      </p:sp>
    </p:spTree>
    <p:extLst>
      <p:ext uri="{BB962C8B-B14F-4D97-AF65-F5344CB8AC3E}">
        <p14:creationId xmlns:p14="http://schemas.microsoft.com/office/powerpoint/2010/main" val="328386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246" y="848213"/>
            <a:ext cx="4188052" cy="11815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otsikkoa </a:t>
            </a:r>
            <a:br>
              <a:rPr lang="fi-FI" dirty="0"/>
            </a:br>
            <a:r>
              <a:rPr lang="fi-FI" dirty="0"/>
              <a:t>napsauttamalla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8246" y="2361727"/>
            <a:ext cx="4188052" cy="3956691"/>
          </a:xfrm>
          <a:prstGeom prst="roundRect">
            <a:avLst>
              <a:gd name="adj" fmla="val 2694"/>
            </a:avLst>
          </a:prstGeom>
          <a:solidFill>
            <a:schemeClr val="bg1">
              <a:lumMod val="95000"/>
            </a:schemeClr>
          </a:solidFill>
        </p:spPr>
        <p:txBody>
          <a:bodyPr vert="horz" lIns="216000" tIns="0" rIns="144000" bIns="0" rtlCol="0" anchor="ctr" anchorCtr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 b="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14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Nosto 1">
            <a:extLst>
              <a:ext uri="{FF2B5EF4-FFF2-40B4-BE49-F238E27FC236}">
                <a16:creationId xmlns:a16="http://schemas.microsoft.com/office/drawing/2014/main" id="{EB53FE8C-325E-EAC9-5152-834AD113A8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4540" y="549948"/>
            <a:ext cx="3586785" cy="3585600"/>
          </a:xfrm>
          <a:prstGeom prst="roundRect">
            <a:avLst>
              <a:gd name="adj" fmla="val 2622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tIns="0" rIns="180000" b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Valitse taustalaatikon väri Turun kaupungin väreistä.</a:t>
            </a:r>
          </a:p>
        </p:txBody>
      </p:sp>
      <p:sp>
        <p:nvSpPr>
          <p:cNvPr id="4" name="Nosto 2">
            <a:extLst>
              <a:ext uri="{FF2B5EF4-FFF2-40B4-BE49-F238E27FC236}">
                <a16:creationId xmlns:a16="http://schemas.microsoft.com/office/drawing/2014/main" id="{E171F04F-B413-4546-A00A-7AFBA87BC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4537" y="4398417"/>
            <a:ext cx="3586788" cy="1920000"/>
          </a:xfrm>
          <a:prstGeom prst="roundRect">
            <a:avLst>
              <a:gd name="adj" fmla="val 5097"/>
            </a:avLst>
          </a:prstGeom>
          <a:solidFill>
            <a:schemeClr val="bg1"/>
          </a:solidFill>
        </p:spPr>
        <p:txBody>
          <a:bodyPr lIns="252000" tIns="0" rIns="144000" bIns="0" anchor="ctr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sz="3200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Lyhyt tekstinosto</a:t>
            </a:r>
          </a:p>
        </p:txBody>
      </p:sp>
      <p:sp>
        <p:nvSpPr>
          <p:cNvPr id="18" name="Kuvan paikkamerkki">
            <a:extLst>
              <a:ext uri="{FF2B5EF4-FFF2-40B4-BE49-F238E27FC236}">
                <a16:creationId xmlns:a16="http://schemas.microsoft.com/office/drawing/2014/main" id="{50A2C103-14C6-2B76-AC44-03E5A03469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64587" y="549948"/>
            <a:ext cx="2784000" cy="5768469"/>
          </a:xfrm>
          <a:prstGeom prst="roundRect">
            <a:avLst>
              <a:gd name="adj" fmla="val 3640"/>
            </a:avLst>
          </a:prstGeom>
          <a:solidFill>
            <a:schemeClr val="bg1"/>
          </a:solidFill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</a:t>
            </a:r>
            <a:br>
              <a:rPr lang="fi-FI" dirty="0"/>
            </a:br>
            <a:r>
              <a:rPr lang="fi-FI" dirty="0"/>
              <a:t>-välilehti &gt; Rajaa. </a:t>
            </a:r>
          </a:p>
        </p:txBody>
      </p:sp>
      <p:sp>
        <p:nvSpPr>
          <p:cNvPr id="19" name="Kuvaaja">
            <a:extLst>
              <a:ext uri="{FF2B5EF4-FFF2-40B4-BE49-F238E27FC236}">
                <a16:creationId xmlns:a16="http://schemas.microsoft.com/office/drawing/2014/main" id="{ED8ECB41-8DE9-03A6-C07D-2A0DBD40F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25753" y="5951793"/>
            <a:ext cx="1435462" cy="276573"/>
          </a:xfrm>
          <a:prstGeom prst="roundRect">
            <a:avLst>
              <a:gd name="adj" fmla="val 10636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4163755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90F0E271-CEF0-F8F2-3BE0-985DC89982D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0263" y="151049"/>
            <a:ext cx="5813037" cy="6542400"/>
          </a:xfrm>
          <a:prstGeom prst="roundRect">
            <a:avLst>
              <a:gd name="adj" fmla="val 2066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4" name="Kuvaaja">
            <a:extLst>
              <a:ext uri="{FF2B5EF4-FFF2-40B4-BE49-F238E27FC236}">
                <a16:creationId xmlns:a16="http://schemas.microsoft.com/office/drawing/2014/main" id="{FFA53543-86C7-4C7E-A6AB-7B6F2098B9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4129" y="6309629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9261" y="151051"/>
            <a:ext cx="5918400" cy="3196800"/>
          </a:xfrm>
          <a:prstGeom prst="roundRect">
            <a:avLst>
              <a:gd name="adj" fmla="val 3391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3" name="Kuvaaja">
            <a:extLst>
              <a:ext uri="{FF2B5EF4-FFF2-40B4-BE49-F238E27FC236}">
                <a16:creationId xmlns:a16="http://schemas.microsoft.com/office/drawing/2014/main" id="{D3404D98-E1C1-42E5-BFB0-40ED50A24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89691" y="2956075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vert="horz" wrap="none" lIns="72000" tIns="54000" rIns="61200" bIns="54000" rtlCol="0" anchor="ctr" anchorCtr="0">
            <a:spAutoFit/>
          </a:bodyPr>
          <a:lstStyle>
            <a:lvl1pPr marL="0" indent="0" algn="r">
              <a:buNone/>
              <a:defRPr lang="fi-FI" sz="1100" dirty="0">
                <a:solidFill>
                  <a:schemeClr val="bg1"/>
                </a:solidFill>
              </a:defRPr>
            </a:lvl1pPr>
          </a:lstStyle>
          <a:p>
            <a:pPr marL="228594" lvl="0" indent="-228594">
              <a:lnSpc>
                <a:spcPct val="90000"/>
              </a:lnSpc>
              <a:spcAft>
                <a:spcPts val="0"/>
              </a:spcAft>
            </a:pPr>
            <a:r>
              <a:rPr lang="fi-FI" dirty="0"/>
              <a:t>Kuva: Kuvaajan nimi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9263" y="3497416"/>
            <a:ext cx="5918400" cy="3196800"/>
          </a:xfrm>
          <a:prstGeom prst="roundRect">
            <a:avLst>
              <a:gd name="adj" fmla="val 3149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2" name="Kuvaaja">
            <a:extLst>
              <a:ext uri="{FF2B5EF4-FFF2-40B4-BE49-F238E27FC236}">
                <a16:creationId xmlns:a16="http://schemas.microsoft.com/office/drawing/2014/main" id="{E85BA919-9FE2-4B09-8654-3A39277A45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89690" y="6312158"/>
            <a:ext cx="1435462" cy="276573"/>
          </a:xfrm>
          <a:prstGeom prst="roundRect">
            <a:avLst>
              <a:gd name="adj" fmla="val 10636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254164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dia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">
            <a:extLst>
              <a:ext uri="{FF2B5EF4-FFF2-40B4-BE49-F238E27FC236}">
                <a16:creationId xmlns:a16="http://schemas.microsoft.com/office/drawing/2014/main" id="{BE391C1B-AD5B-4C2F-9881-EE44FA79B2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2001" cy="6858000"/>
          </a:xfrm>
          <a:noFill/>
        </p:spPr>
        <p:txBody>
          <a:bodyPr lIns="252000" tIns="216000" rIns="252000" bIns="252000" anchor="t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4" name="Kuvaaja">
            <a:extLst>
              <a:ext uri="{FF2B5EF4-FFF2-40B4-BE49-F238E27FC236}">
                <a16:creationId xmlns:a16="http://schemas.microsoft.com/office/drawing/2014/main" id="{AD0C20ED-879F-4492-91EA-2218BB4422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39691" y="6368336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dian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deo">
            <a:extLst>
              <a:ext uri="{FF2B5EF4-FFF2-40B4-BE49-F238E27FC236}">
                <a16:creationId xmlns:a16="http://schemas.microsoft.com/office/drawing/2014/main" id="{759871C9-F8BE-DCA9-EBF1-DE04C18B8EFD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0" y="0"/>
            <a:ext cx="12192000" cy="6858000"/>
          </a:xfrm>
        </p:spPr>
        <p:txBody>
          <a:bodyPr lIns="252000" tIns="252000" rIns="0"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fi-FI" dirty="0"/>
              <a:t>Lisää video: paina keskellä olevaa kuvaketta. </a:t>
            </a:r>
          </a:p>
        </p:txBody>
      </p:sp>
    </p:spTree>
    <p:extLst>
      <p:ext uri="{BB962C8B-B14F-4D97-AF65-F5344CB8AC3E}">
        <p14:creationId xmlns:p14="http://schemas.microsoft.com/office/powerpoint/2010/main" val="3020994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kuvatek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5310E2D3-C2DC-45C6-BB68-45C753318F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897" y="5388677"/>
            <a:ext cx="10193552" cy="1469323"/>
          </a:xfrm>
          <a:noFill/>
        </p:spPr>
        <p:txBody>
          <a:bodyPr wrap="square" lIns="0" tIns="144000" rIns="0" bIns="14400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133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Kuvateksti väritaustalla. </a:t>
            </a:r>
            <a:br>
              <a:rPr lang="fi-FI" dirty="0"/>
            </a:br>
            <a:r>
              <a:rPr lang="fi-FI" dirty="0"/>
              <a:t>Voit rajata kuvan korkeutta jos kuvateksti on pitkä. (Kuvan muoto &gt; Rajaa) </a:t>
            </a:r>
            <a:br>
              <a:rPr lang="fi-FI" dirty="0"/>
            </a:br>
            <a:r>
              <a:rPr lang="fi-FI" dirty="0"/>
              <a:t>Kuvatekstin oletuskorkeuteen mahtuu korkeintaan kolme riviä tekstiä.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94FC3E8E-0DC2-45F2-96A6-E8B0DA7542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2001" cy="5388677"/>
          </a:xfrm>
          <a:solidFill>
            <a:schemeClr val="bg1">
              <a:lumMod val="95000"/>
            </a:schemeClr>
          </a:solidFill>
        </p:spPr>
        <p:txBody>
          <a:bodyPr lIns="252000" tIns="216000" rIns="252000" bIns="252000" anchor="t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2" name="Kuvaaja">
            <a:extLst>
              <a:ext uri="{FF2B5EF4-FFF2-40B4-BE49-F238E27FC236}">
                <a16:creationId xmlns:a16="http://schemas.microsoft.com/office/drawing/2014/main" id="{C4550507-47A7-4A14-30B4-8AD8C16EFD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90266" y="4958372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244926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ysymykse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/>
          <p:cNvSpPr>
            <a:spLocks noGrp="1"/>
          </p:cNvSpPr>
          <p:nvPr>
            <p:ph type="ctrTitle" hasCustomPrompt="1"/>
          </p:nvPr>
        </p:nvSpPr>
        <p:spPr>
          <a:xfrm>
            <a:off x="703231" y="4156283"/>
            <a:ext cx="10788284" cy="1496542"/>
          </a:xfrm>
        </p:spPr>
        <p:txBody>
          <a:bodyPr anchor="t">
            <a:noAutofit/>
          </a:bodyPr>
          <a:lstStyle>
            <a:lvl1pPr algn="ctr">
              <a:lnSpc>
                <a:spcPct val="85000"/>
              </a:lnSpc>
              <a:defRPr sz="11500" spc="-300" baseline="0">
                <a:solidFill>
                  <a:schemeClr val="bg2"/>
                </a:solidFill>
              </a:defRPr>
            </a:lvl1pPr>
          </a:lstStyle>
          <a:p>
            <a:r>
              <a:rPr lang="fi-FI" noProof="0" dirty="0"/>
              <a:t>Kysymykset</a:t>
            </a:r>
          </a:p>
        </p:txBody>
      </p:sp>
      <p:grpSp>
        <p:nvGrpSpPr>
          <p:cNvPr id="2" name="Kupla 2">
            <a:extLst>
              <a:ext uri="{FF2B5EF4-FFF2-40B4-BE49-F238E27FC236}">
                <a16:creationId xmlns:a16="http://schemas.microsoft.com/office/drawing/2014/main" id="{E3940EE4-61CF-BE49-E65B-0496AE86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6206972" y="1036727"/>
            <a:ext cx="1999714" cy="1990991"/>
            <a:chOff x="3896726" y="1706197"/>
            <a:chExt cx="2376900" cy="2366532"/>
          </a:xfrm>
          <a:solidFill>
            <a:schemeClr val="bg2"/>
          </a:solidFill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07F6776C-E164-DE27-D828-B6B5BF8613A6}"/>
                </a:ext>
              </a:extLst>
            </p:cNvPr>
            <p:cNvSpPr/>
            <p:nvPr/>
          </p:nvSpPr>
          <p:spPr>
            <a:xfrm>
              <a:off x="3896726" y="1706197"/>
              <a:ext cx="2376900" cy="2366532"/>
            </a:xfrm>
            <a:custGeom>
              <a:avLst/>
              <a:gdLst>
                <a:gd name="connsiteX0" fmla="*/ 1214475 w 2376900"/>
                <a:gd name="connsiteY0" fmla="*/ 2366532 h 2366532"/>
                <a:gd name="connsiteX1" fmla="*/ 1157923 w 2376900"/>
                <a:gd name="connsiteY1" fmla="*/ 2365145 h 2366532"/>
                <a:gd name="connsiteX2" fmla="*/ 1157923 w 2376900"/>
                <a:gd name="connsiteY2" fmla="*/ 2365145 h 2366532"/>
                <a:gd name="connsiteX3" fmla="*/ 351 w 2376900"/>
                <a:gd name="connsiteY3" fmla="*/ 1130377 h 2366532"/>
                <a:gd name="connsiteX4" fmla="*/ 366721 w 2376900"/>
                <a:gd name="connsiteY4" fmla="*/ 311767 h 2366532"/>
                <a:gd name="connsiteX5" fmla="*/ 1218812 w 2376900"/>
                <a:gd name="connsiteY5" fmla="*/ 1254 h 2366532"/>
                <a:gd name="connsiteX6" fmla="*/ 2376558 w 2376900"/>
                <a:gd name="connsiteY6" fmla="*/ 1236021 h 2366532"/>
                <a:gd name="connsiteX7" fmla="*/ 2173943 w 2376900"/>
                <a:gd name="connsiteY7" fmla="*/ 1864160 h 2366532"/>
                <a:gd name="connsiteX8" fmla="*/ 2241250 w 2376900"/>
                <a:gd name="connsiteY8" fmla="*/ 2133908 h 2366532"/>
                <a:gd name="connsiteX9" fmla="*/ 2219393 w 2376900"/>
                <a:gd name="connsiteY9" fmla="*/ 2212490 h 2366532"/>
                <a:gd name="connsiteX10" fmla="*/ 2140637 w 2376900"/>
                <a:gd name="connsiteY10" fmla="*/ 2233827 h 2366532"/>
                <a:gd name="connsiteX11" fmla="*/ 1871063 w 2376900"/>
                <a:gd name="connsiteY11" fmla="*/ 2164612 h 2366532"/>
                <a:gd name="connsiteX12" fmla="*/ 1214822 w 2376900"/>
                <a:gd name="connsiteY12" fmla="*/ 2366185 h 2366532"/>
                <a:gd name="connsiteX13" fmla="*/ 1162607 w 2376900"/>
                <a:gd name="connsiteY13" fmla="*/ 165357 h 2366532"/>
                <a:gd name="connsiteX14" fmla="*/ 479304 w 2376900"/>
                <a:gd name="connsiteY14" fmla="*/ 432676 h 2366532"/>
                <a:gd name="connsiteX15" fmla="*/ 165495 w 2376900"/>
                <a:gd name="connsiteY15" fmla="*/ 1134367 h 2366532"/>
                <a:gd name="connsiteX16" fmla="*/ 1165556 w 2376900"/>
                <a:gd name="connsiteY16" fmla="*/ 2200173 h 2366532"/>
                <a:gd name="connsiteX17" fmla="*/ 1165556 w 2376900"/>
                <a:gd name="connsiteY17" fmla="*/ 2200173 h 2366532"/>
                <a:gd name="connsiteX18" fmla="*/ 1805664 w 2376900"/>
                <a:gd name="connsiteY18" fmla="*/ 2008661 h 2366532"/>
                <a:gd name="connsiteX19" fmla="*/ 1875053 w 2376900"/>
                <a:gd name="connsiteY19" fmla="*/ 1995304 h 2366532"/>
                <a:gd name="connsiteX20" fmla="*/ 2047309 w 2376900"/>
                <a:gd name="connsiteY20" fmla="*/ 2039539 h 2366532"/>
                <a:gd name="connsiteX21" fmla="*/ 2004289 w 2376900"/>
                <a:gd name="connsiteY21" fmla="*/ 1867283 h 2366532"/>
                <a:gd name="connsiteX22" fmla="*/ 2017993 w 2376900"/>
                <a:gd name="connsiteY22" fmla="*/ 1798241 h 2366532"/>
                <a:gd name="connsiteX23" fmla="*/ 2211240 w 2376900"/>
                <a:gd name="connsiteY23" fmla="*/ 1232205 h 2366532"/>
                <a:gd name="connsiteX24" fmla="*/ 1211179 w 2376900"/>
                <a:gd name="connsiteY24" fmla="*/ 166398 h 2366532"/>
                <a:gd name="connsiteX25" fmla="*/ 1162607 w 2376900"/>
                <a:gd name="connsiteY25" fmla="*/ 165357 h 236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6900" h="2366532">
                  <a:moveTo>
                    <a:pt x="1214475" y="2366532"/>
                  </a:moveTo>
                  <a:cubicBezTo>
                    <a:pt x="1195740" y="2366532"/>
                    <a:pt x="1176831" y="2366012"/>
                    <a:pt x="1157923" y="2365145"/>
                  </a:cubicBezTo>
                  <a:lnTo>
                    <a:pt x="1157923" y="2365145"/>
                  </a:lnTo>
                  <a:cubicBezTo>
                    <a:pt x="503937" y="2335134"/>
                    <a:pt x="-15435" y="1781241"/>
                    <a:pt x="351" y="1130377"/>
                  </a:cubicBezTo>
                  <a:cubicBezTo>
                    <a:pt x="7983" y="815701"/>
                    <a:pt x="138087" y="524963"/>
                    <a:pt x="366721" y="311767"/>
                  </a:cubicBezTo>
                  <a:cubicBezTo>
                    <a:pt x="597265" y="96836"/>
                    <a:pt x="899972" y="-13144"/>
                    <a:pt x="1218812" y="1254"/>
                  </a:cubicBezTo>
                  <a:cubicBezTo>
                    <a:pt x="1872797" y="31438"/>
                    <a:pt x="2392170" y="585331"/>
                    <a:pt x="2376558" y="1236021"/>
                  </a:cubicBezTo>
                  <a:cubicBezTo>
                    <a:pt x="2371006" y="1462921"/>
                    <a:pt x="2301097" y="1679240"/>
                    <a:pt x="2173943" y="1864160"/>
                  </a:cubicBezTo>
                  <a:lnTo>
                    <a:pt x="2241250" y="2133908"/>
                  </a:lnTo>
                  <a:cubicBezTo>
                    <a:pt x="2248362" y="2162183"/>
                    <a:pt x="2240036" y="2192020"/>
                    <a:pt x="2219393" y="2212490"/>
                  </a:cubicBezTo>
                  <a:cubicBezTo>
                    <a:pt x="2198750" y="2232959"/>
                    <a:pt x="2168739" y="2241113"/>
                    <a:pt x="2140637" y="2233827"/>
                  </a:cubicBezTo>
                  <a:lnTo>
                    <a:pt x="1871063" y="2164612"/>
                  </a:lnTo>
                  <a:cubicBezTo>
                    <a:pt x="1676602" y="2297144"/>
                    <a:pt x="1451436" y="2366185"/>
                    <a:pt x="1214822" y="2366185"/>
                  </a:cubicBezTo>
                  <a:close/>
                  <a:moveTo>
                    <a:pt x="1162607" y="165357"/>
                  </a:moveTo>
                  <a:cubicBezTo>
                    <a:pt x="906390" y="165357"/>
                    <a:pt x="665265" y="259379"/>
                    <a:pt x="479304" y="432676"/>
                  </a:cubicBezTo>
                  <a:cubicBezTo>
                    <a:pt x="283455" y="615168"/>
                    <a:pt x="172087" y="864446"/>
                    <a:pt x="165495" y="1134367"/>
                  </a:cubicBezTo>
                  <a:cubicBezTo>
                    <a:pt x="151964" y="1696066"/>
                    <a:pt x="600560" y="2174153"/>
                    <a:pt x="1165556" y="2200173"/>
                  </a:cubicBezTo>
                  <a:lnTo>
                    <a:pt x="1165556" y="2200173"/>
                  </a:lnTo>
                  <a:cubicBezTo>
                    <a:pt x="1398181" y="2210929"/>
                    <a:pt x="1619530" y="2144663"/>
                    <a:pt x="1805664" y="2008661"/>
                  </a:cubicBezTo>
                  <a:cubicBezTo>
                    <a:pt x="1825613" y="1994090"/>
                    <a:pt x="1851114" y="1989233"/>
                    <a:pt x="1875053" y="1995304"/>
                  </a:cubicBezTo>
                  <a:lnTo>
                    <a:pt x="2047309" y="2039539"/>
                  </a:lnTo>
                  <a:lnTo>
                    <a:pt x="2004289" y="1867283"/>
                  </a:lnTo>
                  <a:cubicBezTo>
                    <a:pt x="1998390" y="1843343"/>
                    <a:pt x="2003421" y="1818017"/>
                    <a:pt x="2017993" y="1798241"/>
                  </a:cubicBezTo>
                  <a:cubicBezTo>
                    <a:pt x="2139423" y="1633964"/>
                    <a:pt x="2206209" y="1438288"/>
                    <a:pt x="2211240" y="1232205"/>
                  </a:cubicBezTo>
                  <a:cubicBezTo>
                    <a:pt x="2224770" y="670505"/>
                    <a:pt x="1776174" y="192419"/>
                    <a:pt x="1211179" y="166398"/>
                  </a:cubicBezTo>
                  <a:cubicBezTo>
                    <a:pt x="1195046" y="165704"/>
                    <a:pt x="1178740" y="165357"/>
                    <a:pt x="1162607" y="165357"/>
                  </a:cubicBezTo>
                  <a:close/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A6C719C7-F03E-8858-0E56-46BD0AFF2C2B}"/>
                </a:ext>
              </a:extLst>
            </p:cNvPr>
            <p:cNvSpPr/>
            <p:nvPr/>
          </p:nvSpPr>
          <p:spPr>
            <a:xfrm>
              <a:off x="4371693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0BE3DA1B-D30D-B2E0-B81A-A74AE121FF52}"/>
                </a:ext>
              </a:extLst>
            </p:cNvPr>
            <p:cNvSpPr/>
            <p:nvPr/>
          </p:nvSpPr>
          <p:spPr>
            <a:xfrm>
              <a:off x="4932178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F1033913-5615-7BF2-75FD-F4461CD0C8AE}"/>
                </a:ext>
              </a:extLst>
            </p:cNvPr>
            <p:cNvSpPr/>
            <p:nvPr/>
          </p:nvSpPr>
          <p:spPr>
            <a:xfrm>
              <a:off x="5492490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9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9" y="249278"/>
                    <a:pt x="321269" y="160634"/>
                  </a:cubicBezTo>
                  <a:cubicBezTo>
                    <a:pt x="321269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7" name="Kupla 1">
            <a:extLst>
              <a:ext uri="{FF2B5EF4-FFF2-40B4-BE49-F238E27FC236}">
                <a16:creationId xmlns:a16="http://schemas.microsoft.com/office/drawing/2014/main" id="{3B5F8BFE-1753-B0E7-3F60-19AC52B1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85315" y="1777239"/>
            <a:ext cx="1999714" cy="1990991"/>
            <a:chOff x="3896726" y="1706197"/>
            <a:chExt cx="2376900" cy="2366532"/>
          </a:xfrm>
          <a:solidFill>
            <a:schemeClr val="bg2"/>
          </a:solidFill>
        </p:grpSpPr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E72302F0-025D-782B-186F-99B987B1BCB0}"/>
                </a:ext>
              </a:extLst>
            </p:cNvPr>
            <p:cNvSpPr/>
            <p:nvPr/>
          </p:nvSpPr>
          <p:spPr>
            <a:xfrm>
              <a:off x="3896726" y="1706197"/>
              <a:ext cx="2376900" cy="2366532"/>
            </a:xfrm>
            <a:custGeom>
              <a:avLst/>
              <a:gdLst>
                <a:gd name="connsiteX0" fmla="*/ 1214475 w 2376900"/>
                <a:gd name="connsiteY0" fmla="*/ 2366532 h 2366532"/>
                <a:gd name="connsiteX1" fmla="*/ 1157923 w 2376900"/>
                <a:gd name="connsiteY1" fmla="*/ 2365145 h 2366532"/>
                <a:gd name="connsiteX2" fmla="*/ 1157923 w 2376900"/>
                <a:gd name="connsiteY2" fmla="*/ 2365145 h 2366532"/>
                <a:gd name="connsiteX3" fmla="*/ 351 w 2376900"/>
                <a:gd name="connsiteY3" fmla="*/ 1130377 h 2366532"/>
                <a:gd name="connsiteX4" fmla="*/ 366721 w 2376900"/>
                <a:gd name="connsiteY4" fmla="*/ 311767 h 2366532"/>
                <a:gd name="connsiteX5" fmla="*/ 1218812 w 2376900"/>
                <a:gd name="connsiteY5" fmla="*/ 1254 h 2366532"/>
                <a:gd name="connsiteX6" fmla="*/ 2376558 w 2376900"/>
                <a:gd name="connsiteY6" fmla="*/ 1236021 h 2366532"/>
                <a:gd name="connsiteX7" fmla="*/ 2173943 w 2376900"/>
                <a:gd name="connsiteY7" fmla="*/ 1864160 h 2366532"/>
                <a:gd name="connsiteX8" fmla="*/ 2241250 w 2376900"/>
                <a:gd name="connsiteY8" fmla="*/ 2133908 h 2366532"/>
                <a:gd name="connsiteX9" fmla="*/ 2219393 w 2376900"/>
                <a:gd name="connsiteY9" fmla="*/ 2212490 h 2366532"/>
                <a:gd name="connsiteX10" fmla="*/ 2140637 w 2376900"/>
                <a:gd name="connsiteY10" fmla="*/ 2233827 h 2366532"/>
                <a:gd name="connsiteX11" fmla="*/ 1871063 w 2376900"/>
                <a:gd name="connsiteY11" fmla="*/ 2164612 h 2366532"/>
                <a:gd name="connsiteX12" fmla="*/ 1214822 w 2376900"/>
                <a:gd name="connsiteY12" fmla="*/ 2366185 h 2366532"/>
                <a:gd name="connsiteX13" fmla="*/ 1162607 w 2376900"/>
                <a:gd name="connsiteY13" fmla="*/ 165357 h 2366532"/>
                <a:gd name="connsiteX14" fmla="*/ 479304 w 2376900"/>
                <a:gd name="connsiteY14" fmla="*/ 432676 h 2366532"/>
                <a:gd name="connsiteX15" fmla="*/ 165495 w 2376900"/>
                <a:gd name="connsiteY15" fmla="*/ 1134367 h 2366532"/>
                <a:gd name="connsiteX16" fmla="*/ 1165556 w 2376900"/>
                <a:gd name="connsiteY16" fmla="*/ 2200173 h 2366532"/>
                <a:gd name="connsiteX17" fmla="*/ 1165556 w 2376900"/>
                <a:gd name="connsiteY17" fmla="*/ 2200173 h 2366532"/>
                <a:gd name="connsiteX18" fmla="*/ 1805664 w 2376900"/>
                <a:gd name="connsiteY18" fmla="*/ 2008661 h 2366532"/>
                <a:gd name="connsiteX19" fmla="*/ 1875053 w 2376900"/>
                <a:gd name="connsiteY19" fmla="*/ 1995304 h 2366532"/>
                <a:gd name="connsiteX20" fmla="*/ 2047309 w 2376900"/>
                <a:gd name="connsiteY20" fmla="*/ 2039539 h 2366532"/>
                <a:gd name="connsiteX21" fmla="*/ 2004289 w 2376900"/>
                <a:gd name="connsiteY21" fmla="*/ 1867283 h 2366532"/>
                <a:gd name="connsiteX22" fmla="*/ 2017993 w 2376900"/>
                <a:gd name="connsiteY22" fmla="*/ 1798241 h 2366532"/>
                <a:gd name="connsiteX23" fmla="*/ 2211240 w 2376900"/>
                <a:gd name="connsiteY23" fmla="*/ 1232205 h 2366532"/>
                <a:gd name="connsiteX24" fmla="*/ 1211179 w 2376900"/>
                <a:gd name="connsiteY24" fmla="*/ 166398 h 2366532"/>
                <a:gd name="connsiteX25" fmla="*/ 1162607 w 2376900"/>
                <a:gd name="connsiteY25" fmla="*/ 165357 h 236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6900" h="2366532">
                  <a:moveTo>
                    <a:pt x="1214475" y="2366532"/>
                  </a:moveTo>
                  <a:cubicBezTo>
                    <a:pt x="1195740" y="2366532"/>
                    <a:pt x="1176831" y="2366012"/>
                    <a:pt x="1157923" y="2365145"/>
                  </a:cubicBezTo>
                  <a:lnTo>
                    <a:pt x="1157923" y="2365145"/>
                  </a:lnTo>
                  <a:cubicBezTo>
                    <a:pt x="503937" y="2335134"/>
                    <a:pt x="-15435" y="1781241"/>
                    <a:pt x="351" y="1130377"/>
                  </a:cubicBezTo>
                  <a:cubicBezTo>
                    <a:pt x="7983" y="815701"/>
                    <a:pt x="138087" y="524963"/>
                    <a:pt x="366721" y="311767"/>
                  </a:cubicBezTo>
                  <a:cubicBezTo>
                    <a:pt x="597265" y="96836"/>
                    <a:pt x="899972" y="-13144"/>
                    <a:pt x="1218812" y="1254"/>
                  </a:cubicBezTo>
                  <a:cubicBezTo>
                    <a:pt x="1872797" y="31438"/>
                    <a:pt x="2392170" y="585331"/>
                    <a:pt x="2376558" y="1236021"/>
                  </a:cubicBezTo>
                  <a:cubicBezTo>
                    <a:pt x="2371006" y="1462921"/>
                    <a:pt x="2301097" y="1679240"/>
                    <a:pt x="2173943" y="1864160"/>
                  </a:cubicBezTo>
                  <a:lnTo>
                    <a:pt x="2241250" y="2133908"/>
                  </a:lnTo>
                  <a:cubicBezTo>
                    <a:pt x="2248362" y="2162183"/>
                    <a:pt x="2240036" y="2192020"/>
                    <a:pt x="2219393" y="2212490"/>
                  </a:cubicBezTo>
                  <a:cubicBezTo>
                    <a:pt x="2198750" y="2232959"/>
                    <a:pt x="2168739" y="2241113"/>
                    <a:pt x="2140637" y="2233827"/>
                  </a:cubicBezTo>
                  <a:lnTo>
                    <a:pt x="1871063" y="2164612"/>
                  </a:lnTo>
                  <a:cubicBezTo>
                    <a:pt x="1676602" y="2297144"/>
                    <a:pt x="1451436" y="2366185"/>
                    <a:pt x="1214822" y="2366185"/>
                  </a:cubicBezTo>
                  <a:close/>
                  <a:moveTo>
                    <a:pt x="1162607" y="165357"/>
                  </a:moveTo>
                  <a:cubicBezTo>
                    <a:pt x="906390" y="165357"/>
                    <a:pt x="665265" y="259379"/>
                    <a:pt x="479304" y="432676"/>
                  </a:cubicBezTo>
                  <a:cubicBezTo>
                    <a:pt x="283455" y="615168"/>
                    <a:pt x="172087" y="864446"/>
                    <a:pt x="165495" y="1134367"/>
                  </a:cubicBezTo>
                  <a:cubicBezTo>
                    <a:pt x="151964" y="1696066"/>
                    <a:pt x="600560" y="2174153"/>
                    <a:pt x="1165556" y="2200173"/>
                  </a:cubicBezTo>
                  <a:lnTo>
                    <a:pt x="1165556" y="2200173"/>
                  </a:lnTo>
                  <a:cubicBezTo>
                    <a:pt x="1398181" y="2210929"/>
                    <a:pt x="1619530" y="2144663"/>
                    <a:pt x="1805664" y="2008661"/>
                  </a:cubicBezTo>
                  <a:cubicBezTo>
                    <a:pt x="1825613" y="1994090"/>
                    <a:pt x="1851114" y="1989233"/>
                    <a:pt x="1875053" y="1995304"/>
                  </a:cubicBezTo>
                  <a:lnTo>
                    <a:pt x="2047309" y="2039539"/>
                  </a:lnTo>
                  <a:lnTo>
                    <a:pt x="2004289" y="1867283"/>
                  </a:lnTo>
                  <a:cubicBezTo>
                    <a:pt x="1998390" y="1843343"/>
                    <a:pt x="2003421" y="1818017"/>
                    <a:pt x="2017993" y="1798241"/>
                  </a:cubicBezTo>
                  <a:cubicBezTo>
                    <a:pt x="2139423" y="1633964"/>
                    <a:pt x="2206209" y="1438288"/>
                    <a:pt x="2211240" y="1232205"/>
                  </a:cubicBezTo>
                  <a:cubicBezTo>
                    <a:pt x="2224770" y="670505"/>
                    <a:pt x="1776174" y="192419"/>
                    <a:pt x="1211179" y="166398"/>
                  </a:cubicBezTo>
                  <a:cubicBezTo>
                    <a:pt x="1195046" y="165704"/>
                    <a:pt x="1178740" y="165357"/>
                    <a:pt x="1162607" y="165357"/>
                  </a:cubicBezTo>
                  <a:close/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E31F663-529F-8C98-933D-1036199D08F0}"/>
                </a:ext>
              </a:extLst>
            </p:cNvPr>
            <p:cNvSpPr/>
            <p:nvPr/>
          </p:nvSpPr>
          <p:spPr>
            <a:xfrm>
              <a:off x="4371693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3A12AA6-14FE-CF54-0F70-0E6A1F672FE1}"/>
                </a:ext>
              </a:extLst>
            </p:cNvPr>
            <p:cNvSpPr/>
            <p:nvPr/>
          </p:nvSpPr>
          <p:spPr>
            <a:xfrm>
              <a:off x="4932178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980158F-8E19-1C1A-F69A-66C773099961}"/>
                </a:ext>
              </a:extLst>
            </p:cNvPr>
            <p:cNvSpPr/>
            <p:nvPr/>
          </p:nvSpPr>
          <p:spPr>
            <a:xfrm>
              <a:off x="5492490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9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9" y="249278"/>
                    <a:pt x="321269" y="160634"/>
                  </a:cubicBezTo>
                  <a:cubicBezTo>
                    <a:pt x="321269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pic>
        <p:nvPicPr>
          <p:cNvPr id="20" name="800">
            <a:extLst>
              <a:ext uri="{FF2B5EF4-FFF2-40B4-BE49-F238E27FC236}">
                <a16:creationId xmlns:a16="http://schemas.microsoft.com/office/drawing/2014/main" id="{B2013A16-C97E-7747-61A6-3F488748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21" name="Vaakuna">
            <a:extLst>
              <a:ext uri="{FF2B5EF4-FFF2-40B4-BE49-F238E27FC236}">
                <a16:creationId xmlns:a16="http://schemas.microsoft.com/office/drawing/2014/main" id="{ED13FE1A-A147-1DCD-4AE4-3A6B55236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1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aar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arimuoto">
            <a:extLst>
              <a:ext uri="{FF2B5EF4-FFF2-40B4-BE49-F238E27FC236}">
                <a16:creationId xmlns:a16="http://schemas.microsoft.com/office/drawing/2014/main" id="{8AB6E32C-6D46-712E-7623-AE25EA1B4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341879" y="-2341882"/>
            <a:ext cx="6858002" cy="115417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57925" y="2033906"/>
            <a:ext cx="9536184" cy="2790188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7925" y="4922406"/>
            <a:ext cx="8416013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pic>
        <p:nvPicPr>
          <p:cNvPr id="13" name="800">
            <a:extLst>
              <a:ext uri="{FF2B5EF4-FFF2-40B4-BE49-F238E27FC236}">
                <a16:creationId xmlns:a16="http://schemas.microsoft.com/office/drawing/2014/main" id="{EDCFAC54-CACC-2491-DBA0-7F151CC53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7BB84CC5-9CD2-7A6D-6648-7991582F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74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, ikuisesti, Turku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00-tunnus" descr="Nyt, ikuisesti, Turku.">
            <a:extLst>
              <a:ext uri="{FF2B5EF4-FFF2-40B4-BE49-F238E27FC236}">
                <a16:creationId xmlns:a16="http://schemas.microsoft.com/office/drawing/2014/main" id="{A6649893-8180-AB26-23AF-974F84D56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5347" y="2015317"/>
            <a:ext cx="4001306" cy="28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58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, för evigt, Åbo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00-tunnus" descr="Nu, för evigt, Åbo.">
            <a:extLst>
              <a:ext uri="{FF2B5EF4-FFF2-40B4-BE49-F238E27FC236}">
                <a16:creationId xmlns:a16="http://schemas.microsoft.com/office/drawing/2014/main" id="{95D86AA8-06B6-2DF5-2ABF-EF54933E9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3453" y="2011200"/>
            <a:ext cx="4003200" cy="28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4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w, forever, Turku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00-tunnus" descr="Now, forever, Turku.">
            <a:extLst>
              <a:ext uri="{FF2B5EF4-FFF2-40B4-BE49-F238E27FC236}">
                <a16:creationId xmlns:a16="http://schemas.microsoft.com/office/drawing/2014/main" id="{1DA41DA9-66EB-B94A-1C8B-36C0A3DF0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3453" y="2015317"/>
            <a:ext cx="4003200" cy="28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38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33105" y="2099969"/>
            <a:ext cx="10125789" cy="2658063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9600" spc="-3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slogania napsauttamalla</a:t>
            </a:r>
            <a:endParaRPr lang="en-US" dirty="0"/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A2984BF8-F6C3-AA50-4CE5-445A3F5A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91E6EF6C-FC37-7C2D-E1C8-0B7E0C35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00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änään tehdään lisää historiaa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285782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96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Tänään tehdään lisää historiaa.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1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jattomasti mahdollisuuksia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127105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96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Ajattomasti mahdollisuuksia.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03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 ihan tätä päivää, vaan tulevaisuutta varten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842352" y="940424"/>
            <a:ext cx="10507297" cy="519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8000"/>
              </a:lnSpc>
            </a:pPr>
            <a: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Ei ihan </a:t>
            </a:r>
            <a:b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tätä päivää, </a:t>
            </a:r>
            <a:b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vaan </a:t>
            </a:r>
            <a:b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tulevaisuutta </a:t>
            </a:r>
            <a:b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varten. 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23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ussa kulttuuri kuuluu kaikille ja kauas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842352" y="818784"/>
            <a:ext cx="1050729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Turussa </a:t>
            </a:r>
            <a:b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kulttuuri </a:t>
            </a:r>
            <a:b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kuuluu </a:t>
            </a:r>
            <a:b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kaikille ja </a:t>
            </a:r>
            <a:b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kauas. 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97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(B)oldest city in Finland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295548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6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The      oldest </a:t>
            </a:r>
            <a:br>
              <a:rPr lang="en-US" sz="96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en-US" sz="96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city in Finland.</a:t>
            </a:r>
          </a:p>
        </p:txBody>
      </p:sp>
      <p:pic>
        <p:nvPicPr>
          <p:cNvPr id="3" name="Boldest-B">
            <a:extLst>
              <a:ext uri="{FF2B5EF4-FFF2-40B4-BE49-F238E27FC236}">
                <a16:creationId xmlns:a16="http://schemas.microsoft.com/office/drawing/2014/main" id="{AFA605F7-C591-840B-241E-74D0FC0FB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283" y="1586864"/>
            <a:ext cx="1343313" cy="2010579"/>
          </a:xfrm>
          <a:prstGeom prst="rect">
            <a:avLst/>
          </a:prstGeom>
        </p:spPr>
      </p:pic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84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5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intyjän esittely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2692" y="1086377"/>
            <a:ext cx="5759012" cy="839997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Esiintyjän nimi</a:t>
            </a:r>
            <a:endParaRPr lang="en-US" dirty="0"/>
          </a:p>
        </p:txBody>
      </p:sp>
      <p:sp>
        <p:nvSpPr>
          <p:cNvPr id="6" name="Titteli">
            <a:extLst>
              <a:ext uri="{FF2B5EF4-FFF2-40B4-BE49-F238E27FC236}">
                <a16:creationId xmlns:a16="http://schemas.microsoft.com/office/drawing/2014/main" id="{619EB2D6-81D5-B0DF-380A-1A77EE1A15A1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042693" y="2018237"/>
            <a:ext cx="5759011" cy="365161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700" b="0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Titteli</a:t>
            </a:r>
            <a:endParaRPr lang="en-US" dirty="0"/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97FE2668-A743-2F30-7993-D36B2D8203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42689" y="2475260"/>
            <a:ext cx="4908806" cy="953739"/>
          </a:xfrm>
          <a:prstGeom prst="roundRect">
            <a:avLst>
              <a:gd name="adj" fmla="val 0"/>
            </a:avLst>
          </a:prstGeom>
          <a:noFill/>
          <a:ln w="22225">
            <a:noFill/>
          </a:ln>
        </p:spPr>
        <p:txBody>
          <a:bodyPr lIns="0" rIns="0" anchor="t" anchorCtr="0">
            <a:noAutofit/>
          </a:bodyPr>
          <a:lstStyle>
            <a:lvl1pPr marL="0" indent="0">
              <a:lnSpc>
                <a:spcPct val="107000"/>
              </a:lnSpc>
              <a:spcAft>
                <a:spcPts val="400"/>
              </a:spcAft>
              <a:buNone/>
              <a:defRPr sz="1900"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Tärkeää nostettavaa, yhteystiedot tms.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3942" y="4087706"/>
            <a:ext cx="6087359" cy="2053787"/>
          </a:xfrm>
          <a:prstGeom prst="roundRect">
            <a:avLst>
              <a:gd name="adj" fmla="val 0"/>
            </a:avLst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Tietoja esiintyjästä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942" y="943886"/>
            <a:ext cx="2686796" cy="2686796"/>
          </a:xfrm>
          <a:prstGeom prst="roundRect">
            <a:avLst>
              <a:gd name="adj" fmla="val 4775"/>
            </a:avLst>
          </a:prstGeom>
          <a:noFill/>
        </p:spPr>
        <p:txBody>
          <a:bodyPr lIns="72000" tIns="72000" rIns="72000" anchor="t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esiintyjän kuva: </a:t>
            </a:r>
            <a:br>
              <a:rPr lang="fi-FI" dirty="0"/>
            </a:br>
            <a:r>
              <a:rPr lang="fi-FI" dirty="0"/>
              <a:t>klikkaa keskellä olevaa ikonia. </a:t>
            </a:r>
          </a:p>
        </p:txBody>
      </p:sp>
      <p:pic>
        <p:nvPicPr>
          <p:cNvPr id="10" name="800">
            <a:extLst>
              <a:ext uri="{FF2B5EF4-FFF2-40B4-BE49-F238E27FC236}">
                <a16:creationId xmlns:a16="http://schemas.microsoft.com/office/drawing/2014/main" id="{F47BFA32-7C3C-5F7A-BC3F-414BA660C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1" name="Vaakuna">
            <a:extLst>
              <a:ext uri="{FF2B5EF4-FFF2-40B4-BE49-F238E27FC236}">
                <a16:creationId xmlns:a16="http://schemas.microsoft.com/office/drawing/2014/main" id="{6388CEFB-33BF-8CEC-A93F-57D1E9B6A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66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668771" y="1005060"/>
            <a:ext cx="8643731" cy="4847880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tekstiä napsauttamalla</a:t>
            </a:r>
            <a:endParaRPr lang="en-US" dirty="0"/>
          </a:p>
        </p:txBody>
      </p:sp>
      <p:grpSp>
        <p:nvGrpSpPr>
          <p:cNvPr id="2" name="Raidat">
            <a:extLst>
              <a:ext uri="{FF2B5EF4-FFF2-40B4-BE49-F238E27FC236}">
                <a16:creationId xmlns:a16="http://schemas.microsoft.com/office/drawing/2014/main" id="{E08A3154-B70B-0D83-ED01-0708867D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679945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28150421-A77F-EDC3-CDD2-EACEBB578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D9833F01-0C3B-D0AE-EBA9-0DCEDA87D30B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83CF77C7-4CCE-3121-23DB-D1C5CD3DACD0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4BD05828-28C1-F026-A034-4F7F7CB9C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39F8BB0-46AB-A248-1024-89293CF95472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4D7FEDD8-D772-F2A3-A67C-ECF1E86EA2AF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12D1E82-D11F-F462-4448-49433776DB1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1" name="800">
            <a:extLst>
              <a:ext uri="{FF2B5EF4-FFF2-40B4-BE49-F238E27FC236}">
                <a16:creationId xmlns:a16="http://schemas.microsoft.com/office/drawing/2014/main" id="{7845D49F-E47F-A16B-C832-EE807AD9D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AC1FB8D5-9F1C-E6EC-F940-9993C79E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53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505146" y="1964697"/>
            <a:ext cx="5201301" cy="23308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66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</a:t>
            </a:r>
          </a:p>
        </p:txBody>
      </p:sp>
      <p:pic>
        <p:nvPicPr>
          <p:cNvPr id="23" name="Raidat">
            <a:extLst>
              <a:ext uri="{FF2B5EF4-FFF2-40B4-BE49-F238E27FC236}">
                <a16:creationId xmlns:a16="http://schemas.microsoft.com/office/drawing/2014/main" id="{85EAB13B-5EB2-2A30-E149-0F9165B72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160"/>
          <a:stretch/>
        </p:blipFill>
        <p:spPr>
          <a:xfrm flipH="1">
            <a:off x="3484" y="4892814"/>
            <a:ext cx="12191999" cy="1965186"/>
          </a:xfrm>
          <a:prstGeom prst="rect">
            <a:avLst/>
          </a:prstGeom>
        </p:spPr>
      </p:pic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A6284D43-7AD7-4116-7E32-EDFCFD4FDD8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HUOM. Kuvan rajaavaa muotoa ei saa venyttää leveämmäksi tai kapeammaksi.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Lisää kuva: valitse kuvan kehyslaatikko &gt; Lisää-välilehti &gt; Kuvat </a:t>
            </a:r>
            <a:br>
              <a:rPr lang="fi-FI" dirty="0"/>
            </a:br>
            <a:r>
              <a:rPr lang="fi-FI" dirty="0"/>
              <a:t>(lisää kuva omasta sijainnista ”Tämä laite” tai Microsoftin kuvapankista ”Kuvapankkikuvat”).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E891A36-08BC-432C-EA2C-DCF062B345A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pic>
        <p:nvPicPr>
          <p:cNvPr id="4" name="Vaakuna">
            <a:extLst>
              <a:ext uri="{FF2B5EF4-FFF2-40B4-BE49-F238E27FC236}">
                <a16:creationId xmlns:a16="http://schemas.microsoft.com/office/drawing/2014/main" id="{50601935-826C-9C20-22CB-7F8B0F384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59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raidat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rimuoto">
            <a:extLst>
              <a:ext uri="{FF2B5EF4-FFF2-40B4-BE49-F238E27FC236}">
                <a16:creationId xmlns:a16="http://schemas.microsoft.com/office/drawing/2014/main" id="{31E54788-41FE-3B1C-A2AB-19C626D10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67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172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0000"/>
              </a:lnSpc>
              <a:defRPr sz="6600" spc="-2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otsikkoa 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grpSp>
        <p:nvGrpSpPr>
          <p:cNvPr id="4" name="Raidat">
            <a:extLst>
              <a:ext uri="{FF2B5EF4-FFF2-40B4-BE49-F238E27FC236}">
                <a16:creationId xmlns:a16="http://schemas.microsoft.com/office/drawing/2014/main" id="{B66B0FBF-A74B-D87F-4765-F3FF24119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005083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73198EFD-429B-A823-7829-4ED85A8E52A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C4C5E9D-1A78-4EA4-8378-3B86E7FAA8C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3A0B7ACF-E4F9-82F1-F47F-4E2E6E9686BC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E3DAD504-C51A-6E66-C32A-937D024AB3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CECD8D54-13DA-1028-3546-F45CCA1F0B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BBFD9EAF-6C2C-54D9-DA75-6DF48DBAF6D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9B7C8E42-A830-BE6E-E7EB-191EF8A32F0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8" name="800">
            <a:extLst>
              <a:ext uri="{FF2B5EF4-FFF2-40B4-BE49-F238E27FC236}">
                <a16:creationId xmlns:a16="http://schemas.microsoft.com/office/drawing/2014/main" id="{4FDF9B41-6E08-E828-13EB-90F20D5F7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9" name="Vaakuna">
            <a:extLst>
              <a:ext uri="{FF2B5EF4-FFF2-40B4-BE49-F238E27FC236}">
                <a16:creationId xmlns:a16="http://schemas.microsoft.com/office/drawing/2014/main" id="{C2B1948F-4749-4E4F-C60B-277870AE4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3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arimuoto">
            <a:extLst>
              <a:ext uri="{FF2B5EF4-FFF2-40B4-BE49-F238E27FC236}">
                <a16:creationId xmlns:a16="http://schemas.microsoft.com/office/drawing/2014/main" id="{D964BA91-9CD5-3ACB-7F23-E5D13BF0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341879" y="-2341882"/>
            <a:ext cx="6858002" cy="115417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09E8DA99-B9B4-7C82-8A61-C35587914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369" y="1826556"/>
            <a:ext cx="8524571" cy="71533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90000"/>
              </a:lnSpc>
              <a:defRPr sz="7200" spc="-15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3" name="Teksti">
            <a:extLst>
              <a:ext uri="{FF2B5EF4-FFF2-40B4-BE49-F238E27FC236}">
                <a16:creationId xmlns:a16="http://schemas.microsoft.com/office/drawing/2014/main" id="{A04C0188-FA0E-BDAA-7B37-3B1FBADEF2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5369" y="3193699"/>
            <a:ext cx="4724012" cy="2244829"/>
          </a:xfrm>
        </p:spPr>
        <p:txBody>
          <a:bodyPr>
            <a:noAutofit/>
          </a:bodyPr>
          <a:lstStyle>
            <a:lvl1pPr marL="0" indent="0">
              <a:lnSpc>
                <a:spcPct val="107000"/>
              </a:lnSpc>
              <a:spcAft>
                <a:spcPts val="1200"/>
              </a:spcAft>
              <a:buNone/>
              <a:defRPr sz="2100" b="0">
                <a:solidFill>
                  <a:schemeClr val="bg2"/>
                </a:solidFill>
              </a:defRPr>
            </a:lvl1pPr>
            <a:lvl2pPr marL="457189" indent="0">
              <a:buNone/>
              <a:defRPr sz="1700"/>
            </a:lvl2pPr>
            <a:lvl3pPr marL="914377" indent="0">
              <a:buNone/>
              <a:defRPr sz="1700"/>
            </a:lvl3pPr>
            <a:lvl4pPr marL="1371566" indent="0">
              <a:buNone/>
              <a:defRPr sz="1700"/>
            </a:lvl4pPr>
            <a:lvl5pPr marL="1828754" indent="0">
              <a:buNone/>
              <a:defRPr sz="1700"/>
            </a:lvl5pPr>
          </a:lstStyle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r>
              <a:rPr lang="fi-FI" noProof="0" dirty="0"/>
              <a:t>01	Lisää aiheotsikko</a:t>
            </a:r>
          </a:p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endParaRPr lang="fi-FI" noProof="0" dirty="0"/>
          </a:p>
        </p:txBody>
      </p:sp>
      <p:sp>
        <p:nvSpPr>
          <p:cNvPr id="8" name="Teksti">
            <a:extLst>
              <a:ext uri="{FF2B5EF4-FFF2-40B4-BE49-F238E27FC236}">
                <a16:creationId xmlns:a16="http://schemas.microsoft.com/office/drawing/2014/main" id="{4E06A3FA-D67F-8CD4-2A8D-97FA2E6168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7970" y="3193699"/>
            <a:ext cx="4724012" cy="2244829"/>
          </a:xfrm>
        </p:spPr>
        <p:txBody>
          <a:bodyPr>
            <a:noAutofit/>
          </a:bodyPr>
          <a:lstStyle>
            <a:lvl1pPr marL="0" indent="0">
              <a:lnSpc>
                <a:spcPct val="107000"/>
              </a:lnSpc>
              <a:spcAft>
                <a:spcPts val="1200"/>
              </a:spcAft>
              <a:buNone/>
              <a:defRPr sz="2100" b="0">
                <a:solidFill>
                  <a:schemeClr val="bg2"/>
                </a:solidFill>
              </a:defRPr>
            </a:lvl1pPr>
            <a:lvl2pPr marL="457189" indent="0">
              <a:buNone/>
              <a:defRPr sz="1700"/>
            </a:lvl2pPr>
            <a:lvl3pPr marL="914377" indent="0">
              <a:buNone/>
              <a:defRPr sz="1700"/>
            </a:lvl3pPr>
            <a:lvl4pPr marL="1371566" indent="0">
              <a:buNone/>
              <a:defRPr sz="1700"/>
            </a:lvl4pPr>
            <a:lvl5pPr marL="1828754" indent="0">
              <a:buNone/>
              <a:defRPr sz="1700"/>
            </a:lvl5pPr>
          </a:lstStyle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r>
              <a:rPr lang="fi-FI" noProof="0" dirty="0"/>
              <a:t>01	Lisää aiheotsikko</a:t>
            </a:r>
          </a:p>
        </p:txBody>
      </p:sp>
      <p:pic>
        <p:nvPicPr>
          <p:cNvPr id="6" name="800">
            <a:extLst>
              <a:ext uri="{FF2B5EF4-FFF2-40B4-BE49-F238E27FC236}">
                <a16:creationId xmlns:a16="http://schemas.microsoft.com/office/drawing/2014/main" id="{6AC15A56-08E7-5024-B1BE-7A094E090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7" name="Vaakuna">
            <a:extLst>
              <a:ext uri="{FF2B5EF4-FFF2-40B4-BE49-F238E27FC236}">
                <a16:creationId xmlns:a16="http://schemas.microsoft.com/office/drawing/2014/main" id="{07B95F4E-609E-3CFB-2269-6C1F97A4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5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tu väliotsikko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ero">
            <a:extLst>
              <a:ext uri="{FF2B5EF4-FFF2-40B4-BE49-F238E27FC236}">
                <a16:creationId xmlns:a16="http://schemas.microsoft.com/office/drawing/2014/main" id="{D57041E5-369A-D442-FDB5-9A0BCF7803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079" y="836578"/>
            <a:ext cx="3979107" cy="1583708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70000"/>
              </a:lnSpc>
              <a:spcAft>
                <a:spcPts val="0"/>
              </a:spcAft>
              <a:buNone/>
              <a:defRPr sz="17700" b="1" spc="-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/>
              <a:t>00</a:t>
            </a:r>
          </a:p>
        </p:txBody>
      </p:sp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897526" y="2449301"/>
            <a:ext cx="7945880" cy="2790188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väliotsikkoa</a:t>
            </a:r>
            <a:endParaRPr lang="en-US" dirty="0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7526" y="5337115"/>
            <a:ext cx="7945880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pic>
        <p:nvPicPr>
          <p:cNvPr id="13" name="800">
            <a:extLst>
              <a:ext uri="{FF2B5EF4-FFF2-40B4-BE49-F238E27FC236}">
                <a16:creationId xmlns:a16="http://schemas.microsoft.com/office/drawing/2014/main" id="{EDCFAC54-CACC-2491-DBA0-7F151CC53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7BB84CC5-9CD2-7A6D-6648-7991582F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aarimuoto">
            <a:extLst>
              <a:ext uri="{FF2B5EF4-FFF2-40B4-BE49-F238E27FC236}">
                <a16:creationId xmlns:a16="http://schemas.microsoft.com/office/drawing/2014/main" id="{00A5A775-FCE3-0FB1-FC12-7373A98CE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76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573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5000"/>
              </a:lnSpc>
              <a:defRPr sz="66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pic>
        <p:nvPicPr>
          <p:cNvPr id="4" name="800">
            <a:extLst>
              <a:ext uri="{FF2B5EF4-FFF2-40B4-BE49-F238E27FC236}">
                <a16:creationId xmlns:a16="http://schemas.microsoft.com/office/drawing/2014/main" id="{CE32CAEC-2723-1D7C-BD7D-88B8C9429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5" name="Vaakuna">
            <a:extLst>
              <a:ext uri="{FF2B5EF4-FFF2-40B4-BE49-F238E27FC236}">
                <a16:creationId xmlns:a16="http://schemas.microsoft.com/office/drawing/2014/main" id="{56D8DA46-C49F-3275-C2D5-3C3209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/>
          <p:cNvSpPr>
            <a:spLocks noGrp="1"/>
          </p:cNvSpPr>
          <p:nvPr>
            <p:ph type="title" hasCustomPrompt="1"/>
          </p:nvPr>
        </p:nvSpPr>
        <p:spPr>
          <a:xfrm>
            <a:off x="904426" y="1255352"/>
            <a:ext cx="9890954" cy="715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en-US" dirty="0"/>
          </a:p>
        </p:txBody>
      </p:sp>
      <p:sp>
        <p:nvSpPr>
          <p:cNvPr id="2" name="Tekstin paikkamerkki">
            <a:extLst>
              <a:ext uri="{FF2B5EF4-FFF2-40B4-BE49-F238E27FC236}">
                <a16:creationId xmlns:a16="http://schemas.microsoft.com/office/drawing/2014/main" id="{D5A8602F-1A9F-CD5B-300A-C20E0DCC4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4426" y="2245871"/>
            <a:ext cx="9890954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D4689551-36DD-EC17-6263-FE008F0DC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259B880E-B17C-0B91-2EBF-4003C503E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9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laatikko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/>
          <p:cNvSpPr>
            <a:spLocks noGrp="1"/>
          </p:cNvSpPr>
          <p:nvPr>
            <p:ph type="title" hasCustomPrompt="1"/>
          </p:nvPr>
        </p:nvSpPr>
        <p:spPr>
          <a:xfrm>
            <a:off x="904425" y="1255352"/>
            <a:ext cx="9943575" cy="715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en-US" dirty="0"/>
          </a:p>
        </p:txBody>
      </p:sp>
      <p:sp>
        <p:nvSpPr>
          <p:cNvPr id="2" name="Tekstin paikkamerkki">
            <a:extLst>
              <a:ext uri="{FF2B5EF4-FFF2-40B4-BE49-F238E27FC236}">
                <a16:creationId xmlns:a16="http://schemas.microsoft.com/office/drawing/2014/main" id="{D5A8602F-1A9F-CD5B-300A-C20E0DCC4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4424" y="2245871"/>
            <a:ext cx="4752000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A15C5302-7981-1B60-FF03-2035B6E5FE2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96000" y="2245871"/>
            <a:ext cx="4752000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9CD48E61-7006-D41D-38F9-967744B98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F4C45BBB-55B5-C605-895C-55426E799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 dirty="0"/>
              <a:t>Muokkaa otsikkoa napsauttamalla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4" r:id="rId2"/>
    <p:sldLayoutId id="2147483782" r:id="rId3"/>
    <p:sldLayoutId id="2147483809" r:id="rId4"/>
    <p:sldLayoutId id="2147483833" r:id="rId5"/>
    <p:sldLayoutId id="2147483830" r:id="rId6"/>
    <p:sldLayoutId id="2147483836" r:id="rId7"/>
    <p:sldLayoutId id="2147483746" r:id="rId8"/>
    <p:sldLayoutId id="2147483815" r:id="rId9"/>
    <p:sldLayoutId id="2147483706" r:id="rId10"/>
    <p:sldLayoutId id="2147483843" r:id="rId11"/>
    <p:sldLayoutId id="2147483841" r:id="rId12"/>
    <p:sldLayoutId id="2147483734" r:id="rId13"/>
    <p:sldLayoutId id="2147483743" r:id="rId14"/>
    <p:sldLayoutId id="2147483732" r:id="rId15"/>
    <p:sldLayoutId id="2147483733" r:id="rId16"/>
    <p:sldLayoutId id="2147483744" r:id="rId17"/>
    <p:sldLayoutId id="2147483738" r:id="rId18"/>
    <p:sldLayoutId id="2147483764" r:id="rId19"/>
    <p:sldLayoutId id="2147483810" r:id="rId20"/>
    <p:sldLayoutId id="2147483749" r:id="rId21"/>
    <p:sldLayoutId id="2147483737" r:id="rId22"/>
    <p:sldLayoutId id="2147483736" r:id="rId23"/>
    <p:sldLayoutId id="2147483745" r:id="rId24"/>
    <p:sldLayoutId id="2147483709" r:id="rId25"/>
    <p:sldLayoutId id="2147483688" r:id="rId26"/>
    <p:sldLayoutId id="2147483916" r:id="rId27"/>
    <p:sldLayoutId id="2147483716" r:id="rId28"/>
    <p:sldLayoutId id="2147483904" r:id="rId29"/>
    <p:sldLayoutId id="2147483889" r:id="rId30"/>
    <p:sldLayoutId id="2147483914" r:id="rId31"/>
    <p:sldLayoutId id="2147483915" r:id="rId32"/>
    <p:sldLayoutId id="2147483893" r:id="rId33"/>
    <p:sldLayoutId id="2147483899" r:id="rId34"/>
    <p:sldLayoutId id="2147483897" r:id="rId35"/>
    <p:sldLayoutId id="2147483905" r:id="rId36"/>
    <p:sldLayoutId id="2147483906" r:id="rId37"/>
    <p:sldLayoutId id="2147483902" r:id="rId38"/>
    <p:sldLayoutId id="2147483726" r:id="rId39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 dirty="0"/>
              <a:t>Muokkaa otsikkoa napsauttamalla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0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913" r:id="rId2"/>
    <p:sldLayoutId id="2147483912" r:id="rId3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A40B1B-D3D2-A4D2-C008-8DA1597E32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8800" dirty="0"/>
              <a:t>Kuukausiraportti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15B2628-746E-D8BE-AFE4-7B79B35CA2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Kulttuuripalvelut</a:t>
            </a:r>
          </a:p>
          <a:p>
            <a:r>
              <a:rPr lang="fi-FI" dirty="0"/>
              <a:t>Helmikuu 2025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942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31064B-F3D6-AF6D-7E8C-DDC001E6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406267"/>
            <a:ext cx="9890954" cy="715331"/>
          </a:xfrm>
        </p:spPr>
        <p:txBody>
          <a:bodyPr/>
          <a:lstStyle/>
          <a:p>
            <a:pPr algn="ctr"/>
            <a:r>
              <a:rPr lang="fi-FI" dirty="0"/>
              <a:t>Talous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6164910-1C45-CB9A-68C6-BAEC3CF85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80" y="1241659"/>
            <a:ext cx="10104440" cy="470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5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218A895-0861-B089-4990-8D810714D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419" y="510387"/>
            <a:ext cx="8453378" cy="583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3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C11DB7-33AD-41B4-9EE3-C7BF5AC63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Kysymykset</a:t>
            </a:r>
          </a:p>
        </p:txBody>
      </p:sp>
    </p:spTree>
    <p:extLst>
      <p:ext uri="{BB962C8B-B14F-4D97-AF65-F5344CB8AC3E}">
        <p14:creationId xmlns:p14="http://schemas.microsoft.com/office/powerpoint/2010/main" val="3651629390"/>
      </p:ext>
    </p:extLst>
  </p:cSld>
  <p:clrMapOvr>
    <a:masterClrMapping/>
  </p:clrMapOvr>
</p:sld>
</file>

<file path=ppt/theme/theme1.xml><?xml version="1.0" encoding="utf-8"?>
<a:theme xmlns:a="http://schemas.openxmlformats.org/drawingml/2006/main" name="Turun kaupunki perustyyli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AB13D4DD-8159-4E13-B491-08233FE12BAC}"/>
    </a:ext>
  </a:extLst>
</a:theme>
</file>

<file path=ppt/theme/theme2.xml><?xml version="1.0" encoding="utf-8"?>
<a:theme xmlns:a="http://schemas.openxmlformats.org/drawingml/2006/main" name="Turun kaupunki erikoisdiat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2E5A98CF-FBB0-4B23-845C-A715858369AE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kousaineisto" ma:contentTypeID="0x010100C2D79333E3DE6E4FA90A61EAC8B0271A0700404875E20E02A842819BCC0523B750B5" ma:contentTypeVersion="45" ma:contentTypeDescription="" ma:contentTypeScope="" ma:versionID="c9c7dc2a65054b28123233c18e4ad4a7">
  <xsd:schema xmlns:xsd="http://www.w3.org/2001/XMLSchema" xmlns:xs="http://www.w3.org/2001/XMLSchema" xmlns:p="http://schemas.microsoft.com/office/2006/metadata/properties" xmlns:ns2="536a265e-9130-4d45-aa9d-3ccb973c4370" xmlns:ns3="7e120996-3cfd-48e1-850a-22471ad38e42" xmlns:ns4="f6513ec1-1748-4cc5-8121-53e6997eade3" targetNamespace="http://schemas.microsoft.com/office/2006/metadata/properties" ma:root="true" ma:fieldsID="ec811f703f44c5f338343ce7d85585df" ns2:_="" ns3:_="" ns4:_="">
    <xsd:import namespace="536a265e-9130-4d45-aa9d-3ccb973c4370"/>
    <xsd:import namespace="7e120996-3cfd-48e1-850a-22471ad38e42"/>
    <xsd:import namespace="f6513ec1-1748-4cc5-8121-53e6997eade3"/>
    <xsd:element name="properties">
      <xsd:complexType>
        <xsd:sequence>
          <xsd:element name="documentManagement">
            <xsd:complexType>
              <xsd:all>
                <xsd:element ref="ns2:SisaltaaHenkilotietoja"/>
                <xsd:element ref="ns2:Julkisuus"/>
                <xsd:element ref="ns2:Kuvaus" minOccurs="0"/>
                <xsd:element ref="ns2:DokumentinTila"/>
                <xsd:element ref="ns2:Kokouspvm"/>
                <xsd:element ref="ns2:Vuosi"/>
                <xsd:element ref="ns3:Kokousaineistontyyppi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a265e-9130-4d45-aa9d-3ccb973c4370" elementFormDefault="qualified">
    <xsd:import namespace="http://schemas.microsoft.com/office/2006/documentManagement/types"/>
    <xsd:import namespace="http://schemas.microsoft.com/office/infopath/2007/PartnerControls"/>
    <xsd:element name="SisaltaaHenkilotietoja" ma:index="8" ma:displayName="Sisältää henkilötietoja" ma:description="Henkilötietoja ovat esim. nimi, henkilötunnus, sijaintitiedot ja sähköpostiosoite. Arkaluonteisia henkilötietoja ovat esim. henkilön etninen alkuperä, poliittinen mielipide, uskonnollinen vakaumus, ammattiliiton jäsenyys ja terveyttä koskevat tiedot." ma:format="Dropdown" ma:internalName="SisaltaaHenkilotietoja" ma:readOnly="false">
      <xsd:simpleType>
        <xsd:restriction base="dms:Choice">
          <xsd:enumeration value="Ei sisällä henkilötietoja"/>
          <xsd:enumeration value="Sisältää henkilötietoja"/>
          <xsd:enumeration value="Sisältää arkaluonteisia henkilötietoja"/>
        </xsd:restriction>
      </xsd:simpleType>
    </xsd:element>
    <xsd:element name="Julkisuus" ma:index="9" ma:displayName="Julkisuus" ma:format="Dropdown" ma:internalName="Julkisuus" ma:readOnly="false">
      <xsd:simpleType>
        <xsd:restriction base="dms:Choice">
          <xsd:enumeration value="Julkinen"/>
          <xsd:enumeration value="Salassa pidettävä"/>
        </xsd:restriction>
      </xsd:simpleType>
    </xsd:element>
    <xsd:element name="Kuvaus" ma:index="10" nillable="true" ma:displayName="Kuvaus" ma:internalName="Kuvaus">
      <xsd:simpleType>
        <xsd:restriction base="dms:Note"/>
      </xsd:simpleType>
    </xsd:element>
    <xsd:element name="DokumentinTila" ma:index="11" ma:displayName="Dokumentin tila" ma:format="Dropdown" ma:internalName="DokumentinTila" ma:readOnly="false">
      <xsd:simpleType>
        <xsd:restriction base="dms:Choice">
          <xsd:enumeration value="Luonnos"/>
          <xsd:enumeration value="Valmis"/>
          <xsd:enumeration value="Vanhentunut"/>
        </xsd:restriction>
      </xsd:simpleType>
    </xsd:element>
    <xsd:element name="Kokouspvm" ma:index="12" ma:displayName="Kokouspvm" ma:default="" ma:format="DateOnly" ma:internalName="Kokouspvm" ma:readOnly="false">
      <xsd:simpleType>
        <xsd:restriction base="dms:DateTime"/>
      </xsd:simpleType>
    </xsd:element>
    <xsd:element name="Vuosi" ma:index="13" ma:displayName="Vuosi" ma:decimals="0" ma:internalName="Vuosi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20996-3cfd-48e1-850a-22471ad38e42" elementFormDefault="qualified">
    <xsd:import namespace="http://schemas.microsoft.com/office/2006/documentManagement/types"/>
    <xsd:import namespace="http://schemas.microsoft.com/office/infopath/2007/PartnerControls"/>
    <xsd:element name="Kokousaineistontyyppi" ma:index="14" ma:displayName="Kokousaineiston tyyppi" ma:format="Dropdown" ma:internalName="Kokousaineistontyyppi">
      <xsd:simpleType>
        <xsd:restriction base="dms:Choice">
          <xsd:enumeration value="Liite"/>
          <xsd:enumeration value="Oheismateriaali"/>
          <xsd:enumeration value="Päätösehdotus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5fb9b281-25f8-4ed3-b6e8-f02703d6e0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13ec1-1748-4cc5-8121-53e6997eade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81f12d5-6d22-49b3-9bd2-e5f8817a50bb}" ma:internalName="TaxCatchAll" ma:showField="CatchAllData" ma:web="f6513ec1-1748-4cc5-8121-53e6997ead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5fb9b281-25f8-4ed3-b6e8-f02703d6e012" ContentTypeId="0x010100C2D79333E3DE6E4FA90A61EAC8B0271A07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513ec1-1748-4cc5-8121-53e6997eade3" xsi:nil="true"/>
    <lcf76f155ced4ddcb4097134ff3c332f xmlns="7e120996-3cfd-48e1-850a-22471ad38e42">
      <Terms xmlns="http://schemas.microsoft.com/office/infopath/2007/PartnerControls"/>
    </lcf76f155ced4ddcb4097134ff3c332f>
    <Kokouspvm xmlns="536a265e-9130-4d45-aa9d-3ccb973c4370">2025-03-24T22:00:00+00:00</Kokouspvm>
    <Vuosi xmlns="536a265e-9130-4d45-aa9d-3ccb973c4370">2025</Vuosi>
    <DokumentinTila xmlns="536a265e-9130-4d45-aa9d-3ccb973c4370">Valmis</DokumentinTila>
    <Kuvaus xmlns="536a265e-9130-4d45-aa9d-3ccb973c4370">Liite kuukausiraporttiin</Kuvaus>
    <SisaltaaHenkilotietoja xmlns="536a265e-9130-4d45-aa9d-3ccb973c4370">Ei sisällä henkilötietoja</SisaltaaHenkilotietoja>
    <Julkisuus xmlns="536a265e-9130-4d45-aa9d-3ccb973c4370">Julkinen</Julkisuus>
    <Kokousaineistontyyppi xmlns="7e120996-3cfd-48e1-850a-22471ad38e42">Liite</Kokousaineistontyyppi>
  </documentManagement>
</p:properties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A6C9771B-9E32-4539-883F-8515BE02A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6a265e-9130-4d45-aa9d-3ccb973c4370"/>
    <ds:schemaRef ds:uri="7e120996-3cfd-48e1-850a-22471ad38e42"/>
    <ds:schemaRef ds:uri="f6513ec1-1748-4cc5-8121-53e6997ead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1AD6BA-DFC7-4C3E-A63C-37A1AD4D98B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6930E45-4219-4191-B47D-7A46637DD451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6513ec1-1748-4cc5-8121-53e6997eade3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7e120996-3cfd-48e1-850a-22471ad38e42"/>
    <ds:schemaRef ds:uri="536a265e-9130-4d45-aa9d-3ccb973c4370"/>
  </ds:schemaRefs>
</ds:datastoreItem>
</file>

<file path=customXml/itemProps4.xml><?xml version="1.0" encoding="utf-8"?>
<ds:datastoreItem xmlns:ds="http://schemas.openxmlformats.org/officeDocument/2006/customXml" ds:itemID="{187B690B-B9CA-4B53-AB9F-883D906AA6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Saavutettava PowerPoint-pohja</Template>
  <TotalTime>27</TotalTime>
  <Words>6</Words>
  <Application>Microsoft Office PowerPoint</Application>
  <PresentationFormat>Laajakuva</PresentationFormat>
  <Paragraphs>5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Calibri</vt:lpstr>
      <vt:lpstr>Lucida Grande</vt:lpstr>
      <vt:lpstr>Turun kaupunki perustyyli</vt:lpstr>
      <vt:lpstr>Turun kaupunki erikoisdiat</vt:lpstr>
      <vt:lpstr>Kuukausiraportti</vt:lpstr>
      <vt:lpstr>Talous</vt:lpstr>
      <vt:lpstr>PowerPoint-esitys</vt:lpstr>
      <vt:lpstr>Kysymykset</vt:lpstr>
    </vt:vector>
  </TitlesOfParts>
  <Company>Turun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Mäkynen Ilkka</dc:creator>
  <cp:lastModifiedBy>Kajarila Kristina</cp:lastModifiedBy>
  <cp:revision>7</cp:revision>
  <cp:lastPrinted>2015-03-30T13:04:50Z</cp:lastPrinted>
  <dcterms:created xsi:type="dcterms:W3CDTF">2025-03-21T05:44:37Z</dcterms:created>
  <dcterms:modified xsi:type="dcterms:W3CDTF">2025-03-21T06:32:14Z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0x010100C2D79333E3DE6E4FA90A61EAC8B0271A0700404875E20E02A842819BCC0523B750B5</vt:lpwstr>
  </property>
  <property fmtid="{D5CDD505-2E9C-101B-9397-08002B2CF9AE}" pid="3" name="MediaServiceImageTags">
    <vt:lpwstr/>
  </property>
</Properties>
</file>