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52" r:id="rId6"/>
  </p:sldMasterIdLst>
  <p:notesMasterIdLst>
    <p:notesMasterId r:id="rId20"/>
  </p:notesMasterIdLst>
  <p:handoutMasterIdLst>
    <p:handoutMasterId r:id="rId21"/>
  </p:handoutMasterIdLst>
  <p:sldIdLst>
    <p:sldId id="553" r:id="rId7"/>
    <p:sldId id="556" r:id="rId8"/>
    <p:sldId id="566" r:id="rId9"/>
    <p:sldId id="567" r:id="rId10"/>
    <p:sldId id="568" r:id="rId11"/>
    <p:sldId id="574" r:id="rId12"/>
    <p:sldId id="557" r:id="rId13"/>
    <p:sldId id="569" r:id="rId14"/>
    <p:sldId id="570" r:id="rId15"/>
    <p:sldId id="571" r:id="rId16"/>
    <p:sldId id="572" r:id="rId17"/>
    <p:sldId id="57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6F6"/>
    <a:srgbClr val="851843"/>
    <a:srgbClr val="F1F2F5"/>
    <a:srgbClr val="D6D6FF"/>
    <a:srgbClr val="EDEEF3"/>
    <a:srgbClr val="404040"/>
    <a:srgbClr val="000000"/>
    <a:srgbClr val="4E56B1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FA9E9-81A1-015C-A726-28E13D94AEAB}" v="4" dt="2025-03-21T06:17:1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683" autoAdjust="0"/>
  </p:normalViewPr>
  <p:slideViewPr>
    <p:cSldViewPr snapToGrid="0" snapToObjects="1">
      <p:cViewPr varScale="1">
        <p:scale>
          <a:sx n="67" d="100"/>
          <a:sy n="67" d="100"/>
        </p:scale>
        <p:origin x="604" y="48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3/21/2025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</a:t>
            </a:r>
            <a:br>
              <a:rPr lang="fi-FI" dirty="0"/>
            </a:br>
            <a:r>
              <a:rPr lang="fi-FI" dirty="0"/>
              <a:t>Kuvat 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1</a:t>
            </a:r>
            <a:endParaRPr dirty="0"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2</a:t>
            </a:r>
            <a:endParaRPr dirty="0"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3</a:t>
            </a:r>
            <a:endParaRPr dirty="0"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4</a:t>
            </a:r>
            <a:endParaRPr dirty="0"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Aikajana</a:t>
            </a:r>
            <a:endParaRPr lang="fi-FI" noProof="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Taulukko</a:t>
            </a:r>
            <a:endParaRPr lang="fi-FI" noProof="0" dirty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 dirty="0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 dirty="0"/>
              <a:t>Lainaus</a:t>
            </a:r>
            <a:br>
              <a:rPr lang="fi-FI" dirty="0"/>
            </a:br>
            <a:r>
              <a:rPr lang="fi-FI" dirty="0"/>
              <a:t>kahdella rivillä”</a:t>
            </a:r>
            <a:endParaRPr lang="en-US" dirty="0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Nimi, titteli</a:t>
            </a:r>
            <a:endParaRPr lang="en-US" dirty="0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Lyhyt </a:t>
            </a:r>
            <a:br>
              <a:rPr lang="fi-FI" dirty="0"/>
            </a:br>
            <a:r>
              <a:rPr lang="fi-FI" dirty="0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</a:t>
            </a:r>
            <a:br>
              <a:rPr lang="fi-FI" dirty="0"/>
            </a:br>
            <a:r>
              <a:rPr lang="fi-FI" dirty="0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 dirty="0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 dirty="0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Kuvateksti väritaustalla. </a:t>
            </a:r>
            <a:br>
              <a:rPr lang="fi-FI" dirty="0"/>
            </a:br>
            <a:r>
              <a:rPr lang="fi-FI" dirty="0"/>
              <a:t>Voit rajata kuvan korkeutta jos kuvateksti on pitkä. (Kuvan muoto &gt; Rajaa) </a:t>
            </a:r>
            <a:br>
              <a:rPr lang="fi-FI" dirty="0"/>
            </a:br>
            <a:r>
              <a:rPr lang="fi-FI" dirty="0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slogania napsauttamalla</a:t>
            </a:r>
            <a:endParaRPr lang="en-US" dirty="0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Esiintyjän nimi</a:t>
            </a:r>
            <a:endParaRPr lang="en-US" dirty="0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Titteli</a:t>
            </a:r>
            <a:endParaRPr lang="en-US" dirty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Tietoja esiintyjästä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esiintyjän kuva: </a:t>
            </a:r>
            <a:br>
              <a:rPr lang="fi-FI" dirty="0"/>
            </a:br>
            <a:r>
              <a:rPr lang="fi-FI" dirty="0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tekstiä napsauttamalla</a:t>
            </a:r>
            <a:endParaRPr lang="en-US" dirty="0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 dirty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 dirty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 dirty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väliotsikkoa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40B1B-D3D2-A4D2-C008-8DA1597E3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8800" dirty="0"/>
              <a:t>Kuukausiraportti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5B2628-746E-D8BE-AFE4-7B79B35CA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Kulttuuripalvelut</a:t>
            </a:r>
          </a:p>
          <a:p>
            <a:r>
              <a:rPr lang="fi-FI" dirty="0"/>
              <a:t>Helmikuu 2025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42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3D6D-D4FA-2EAA-0D8C-79260758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6A3B80A-6538-D981-024F-95A96C97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4" y="1266523"/>
            <a:ext cx="9691388" cy="41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61DF0-CBE9-2DCF-4802-451D9F387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2B1AD2B-BC88-3A60-0AA1-3802B6664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9" y="1533260"/>
            <a:ext cx="9964541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22D60-FB45-DD95-FCE2-AA2F4967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67EE50D-EFCD-F0C8-B72B-C99F709B2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8" y="1290083"/>
            <a:ext cx="9659486" cy="44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11DB7-33AD-41B4-9EE3-C7BF5AC63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Kysymykset</a:t>
            </a:r>
          </a:p>
        </p:txBody>
      </p:sp>
    </p:spTree>
    <p:extLst>
      <p:ext uri="{BB962C8B-B14F-4D97-AF65-F5344CB8AC3E}">
        <p14:creationId xmlns:p14="http://schemas.microsoft.com/office/powerpoint/2010/main" val="365162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1064B-F3D6-AF6D-7E8C-DDC001E6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Kirjasto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D52EBD0-28F5-7AED-BEAB-A8C3A459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75" y="1518996"/>
            <a:ext cx="9617455" cy="54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A546-FBBE-9435-6E3B-1B3B6520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38A948-591B-83C3-52F3-48080B7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Museo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76580E7-6830-5923-8723-EF09C1B1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1271758"/>
            <a:ext cx="9306197" cy="51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92C7-6836-6500-9DA4-C3981A88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C3394-3760-A12E-8D15-39470125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Orkesteri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FB3BA83-5BB1-D5C1-12A9-5FA608EB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04130"/>
            <a:ext cx="9514510" cy="55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5682-6C48-32C0-D272-864C0ED54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0F7421-1E2B-CC03-638C-98BF6BE1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Orkesteri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E1E214A-2A68-3A7F-048C-D1DB2682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97" y="1253647"/>
            <a:ext cx="9438805" cy="55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D36CA-FFC5-998B-BC08-83CEDE36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74" y="294238"/>
            <a:ext cx="8941590" cy="61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702ECA28-DCA4-7345-F1B1-7391675F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280812"/>
            <a:ext cx="10031225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DD11C-3800-300B-9108-C60C06451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449A96D-BA72-2D86-350B-A0372A673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1395128"/>
            <a:ext cx="1002169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425B2-9CF3-08F0-C1EC-7E902661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D6333DE-FC49-E830-9FD0-F846D6E3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1133154"/>
            <a:ext cx="9757977" cy="44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05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2D79333E3DE6E4FA90A61EAC8B0271A0700404875E20E02A842819BCC0523B750B5" ma:contentTypeVersion="45" ma:contentTypeDescription="" ma:contentTypeScope="" ma:versionID="c9c7dc2a65054b28123233c18e4ad4a7">
  <xsd:schema xmlns:xsd="http://www.w3.org/2001/XMLSchema" xmlns:xs="http://www.w3.org/2001/XMLSchema" xmlns:p="http://schemas.microsoft.com/office/2006/metadata/properties" xmlns:ns2="536a265e-9130-4d45-aa9d-3ccb973c4370" xmlns:ns3="7e120996-3cfd-48e1-850a-22471ad38e42" xmlns:ns4="f6513ec1-1748-4cc5-8121-53e6997eade3" targetNamespace="http://schemas.microsoft.com/office/2006/metadata/properties" ma:root="true" ma:fieldsID="ec811f703f44c5f338343ce7d85585df" ns2:_="" ns3:_="" ns4:_="">
    <xsd:import namespace="536a265e-9130-4d45-aa9d-3ccb973c4370"/>
    <xsd:import namespace="7e120996-3cfd-48e1-850a-22471ad38e42"/>
    <xsd:import namespace="f6513ec1-1748-4cc5-8121-53e6997eade3"/>
    <xsd:element name="properties">
      <xsd:complexType>
        <xsd:sequence>
          <xsd:element name="documentManagement">
            <xsd:complexType>
              <xsd:all>
                <xsd:element ref="ns2:SisaltaaHenkilotietoja"/>
                <xsd:element ref="ns2:Julkisuus"/>
                <xsd:element ref="ns2:Kuvaus" minOccurs="0"/>
                <xsd:element ref="ns2:DokumentinTila"/>
                <xsd:element ref="ns2:Kokouspvm"/>
                <xsd:element ref="ns2:Vuosi"/>
                <xsd:element ref="ns3:Kokousaineistontyyppi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a265e-9130-4d45-aa9d-3ccb973c4370" elementFormDefault="qualified">
    <xsd:import namespace="http://schemas.microsoft.com/office/2006/documentManagement/types"/>
    <xsd:import namespace="http://schemas.microsoft.com/office/infopath/2007/PartnerControls"/>
    <xsd:element name="SisaltaaHenkilotietoja" ma:index="8" ma:displayName="Sisältää henkilötietoja" ma:description="Henkilötietoja ovat esim. nimi, henkilötunnus, sijaintitiedot ja sähköpostiosoite. Arkaluonteisia henkilötietoja ovat esim. henkilön etninen alkuperä, poliittinen mielipide, uskonnollinen vakaumus, ammattiliiton jäsenyys ja terveyttä koskevat tiedot." ma:format="Dropdown" ma:internalName="SisaltaaHenkilotietoj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Julkisuus" ma:index="9" ma:displayName="Julkisuus" ma:format="Dropdown" ma:internalName="Julkisuus" ma:readOnly="false">
      <xsd:simpleType>
        <xsd:restriction base="dms:Choice">
          <xsd:enumeration value="Julkinen"/>
          <xsd:enumeration value="Salassa pidettävä"/>
        </xsd:restriction>
      </xsd:simpleType>
    </xsd:element>
    <xsd:element name="Kuvaus" ma:index="10" nillable="true" ma:displayName="Kuvaus" ma:internalName="Kuvaus">
      <xsd:simpleType>
        <xsd:restriction base="dms:Note"/>
      </xsd:simpleType>
    </xsd:element>
    <xsd:element name="DokumentinTila" ma:index="11" ma:displayName="Dokumentin tila" ma:format="Dropdown" ma:internalName="DokumentinTila" ma:readOnly="false">
      <xsd:simpleType>
        <xsd:restriction base="dms:Choice">
          <xsd:enumeration value="Luonnos"/>
          <xsd:enumeration value="Valmis"/>
          <xsd:enumeration value="Vanhentunut"/>
        </xsd:restriction>
      </xsd:simpleType>
    </xsd:element>
    <xsd:element name="Kokouspvm" ma:index="12" ma:displayName="Kokouspvm" ma:default="" ma:format="DateOnly" ma:internalName="Kokouspvm" ma:readOnly="false">
      <xsd:simpleType>
        <xsd:restriction base="dms:DateTime"/>
      </xsd:simpleType>
    </xsd:element>
    <xsd:element name="Vuosi" ma:index="13" ma:displayName="Vuosi" ma:decimals="0" ma:internalName="Vuosi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20996-3cfd-48e1-850a-22471ad38e42" elementFormDefault="qualified">
    <xsd:import namespace="http://schemas.microsoft.com/office/2006/documentManagement/types"/>
    <xsd:import namespace="http://schemas.microsoft.com/office/infopath/2007/PartnerControls"/>
    <xsd:element name="Kokousaineistontyyppi" ma:index="14" ma:displayName="Kokousaineiston tyyppi" ma:format="Dropdown" ma:internalName="Kokousaineistontyyppi">
      <xsd:simpleType>
        <xsd:restriction base="dms:Choice">
          <xsd:enumeration value="Liite"/>
          <xsd:enumeration value="Oheismateriaali"/>
          <xsd:enumeration value="Päätösehdotus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5fb9b281-25f8-4ed3-b6e8-f02703d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13ec1-1748-4cc5-8121-53e6997eade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81f12d5-6d22-49b3-9bd2-e5f8817a50bb}" ma:internalName="TaxCatchAll" ma:showField="CatchAllData" ma:web="f6513ec1-1748-4cc5-8121-53e6997ea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13ec1-1748-4cc5-8121-53e6997eade3" xsi:nil="true"/>
    <lcf76f155ced4ddcb4097134ff3c332f xmlns="7e120996-3cfd-48e1-850a-22471ad38e42">
      <Terms xmlns="http://schemas.microsoft.com/office/infopath/2007/PartnerControls"/>
    </lcf76f155ced4ddcb4097134ff3c332f>
    <Kokouspvm xmlns="536a265e-9130-4d45-aa9d-3ccb973c4370">2025-03-24T22:00:00+00:00</Kokouspvm>
    <Vuosi xmlns="536a265e-9130-4d45-aa9d-3ccb973c4370">2025</Vuosi>
    <DokumentinTila xmlns="536a265e-9130-4d45-aa9d-3ccb973c4370">Valmis</DokumentinTila>
    <Kuvaus xmlns="536a265e-9130-4d45-aa9d-3ccb973c4370">Liite kuukausiraporttiin</Kuvaus>
    <SisaltaaHenkilotietoja xmlns="536a265e-9130-4d45-aa9d-3ccb973c4370">Ei sisällä henkilötietoja</SisaltaaHenkilotietoja>
    <Julkisuus xmlns="536a265e-9130-4d45-aa9d-3ccb973c4370">Julkinen</Julkisuus>
    <Kokousaineistontyyppi xmlns="7e120996-3cfd-48e1-850a-22471ad38e42">Liite</Kokousaineistontyyppi>
  </documentManagement>
</p:properties>
</file>

<file path=customXml/item4.xml><?xml version="1.0" encoding="utf-8"?>
<?mso-contentType ?>
<SharedContentType xmlns="Microsoft.SharePoint.Taxonomy.ContentTypeSync" SourceId="5fb9b281-25f8-4ed3-b6e8-f02703d6e012" ContentTypeId="0x010100C2D79333E3DE6E4FA90A61EAC8B0271A07" PreviousValue="false"/>
</file>

<file path=customXml/itemProps1.xml><?xml version="1.0" encoding="utf-8"?>
<ds:datastoreItem xmlns:ds="http://schemas.openxmlformats.org/officeDocument/2006/customXml" ds:itemID="{A6C9771B-9E32-4539-883F-8515BE02A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a265e-9130-4d45-aa9d-3ccb973c4370"/>
    <ds:schemaRef ds:uri="7e120996-3cfd-48e1-850a-22471ad38e42"/>
    <ds:schemaRef ds:uri="f6513ec1-1748-4cc5-8121-53e6997ea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7B690B-B9CA-4B53-AB9F-883D906AA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30E45-4219-4191-B47D-7A46637DD451}">
  <ds:schemaRefs>
    <ds:schemaRef ds:uri="http://purl.org/dc/elements/1.1/"/>
    <ds:schemaRef ds:uri="901652f1-3ce5-4df2-acbd-043a7a05deb7"/>
    <ds:schemaRef ds:uri="cfd81b94-b996-4804-bc38-92eb5c7d382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f6513ec1-1748-4cc5-8121-53e6997eade3"/>
    <ds:schemaRef ds:uri="7e120996-3cfd-48e1-850a-22471ad38e42"/>
    <ds:schemaRef ds:uri="536a265e-9130-4d45-aa9d-3ccb973c4370"/>
  </ds:schemaRefs>
</ds:datastoreItem>
</file>

<file path=customXml/itemProps4.xml><?xml version="1.0" encoding="utf-8"?>
<ds:datastoreItem xmlns:ds="http://schemas.openxmlformats.org/officeDocument/2006/customXml" ds:itemID="{A41AD6BA-DFC7-4C3E-A63C-37A1AD4D98B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Saavutettava PowerPoint-pohja</Template>
  <TotalTime>22</TotalTime>
  <Words>9</Words>
  <Application>Microsoft Office PowerPoint</Application>
  <PresentationFormat>Laajakuva</PresentationFormat>
  <Paragraphs>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Turun kaupunki perustyyli</vt:lpstr>
      <vt:lpstr>Turun kaupunki erikoisdiat</vt:lpstr>
      <vt:lpstr>Kuukausiraportti</vt:lpstr>
      <vt:lpstr>Kirjasto</vt:lpstr>
      <vt:lpstr>Museo</vt:lpstr>
      <vt:lpstr>Orkesteri</vt:lpstr>
      <vt:lpstr>Orkesteri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Kysymykset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Mäkynen Ilkka</dc:creator>
  <cp:lastModifiedBy>Kajarila Kristina</cp:lastModifiedBy>
  <cp:revision>6</cp:revision>
  <cp:lastPrinted>2015-03-30T13:04:50Z</cp:lastPrinted>
  <dcterms:created xsi:type="dcterms:W3CDTF">2025-03-21T05:44:37Z</dcterms:created>
  <dcterms:modified xsi:type="dcterms:W3CDTF">2025-03-21T06:31:42Z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0x010100C2D79333E3DE6E4FA90A61EAC8B0271A0700404875E20E02A842819BCC0523B750B5</vt:lpwstr>
  </property>
  <property fmtid="{D5CDD505-2E9C-101B-9397-08002B2CF9AE}" pid="3" name="MediaServiceImageTags">
    <vt:lpwstr/>
  </property>
</Properties>
</file>