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44444-A406-43A9-BE93-30A1F6B9D370}" v="1" dt="2021-08-12T06:46:07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A6A5F0F5-575F-423A-A973-79E34ADAD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F298C0B7-A5AB-4B90-A442-4BC23234D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19FAFFE7-6B40-4670-B31E-7F3235DECAA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57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36A8056-C29C-436A-A548-955C7FB105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3725" cy="4600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213FD5DD-F1CE-411C-80FE-D16FCDBA2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77875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3D957B7-4746-4BF8-B102-2BA0707BB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78487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9AD10D-9B76-4137-B76D-6E63B2FF721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0C77-F78A-4E0C-8F77-B64C35851BC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4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347DD1-ABFB-494B-9805-F2E1C2A8B1A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B27E1-A0FF-46A2-AA4C-82FF80204D2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722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74DAD7-BEDF-49BC-85BD-7980E259BEF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6EEA8-177C-4CCC-8CB0-4A424949CCC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0816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2A1CB8-ACE4-4F53-AA74-E0FC8B6FC9D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7E60-D470-432C-A6C0-1DECFF769CD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7931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7B5F9D-55BA-482C-B8F2-85D6FA26EB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6A36-3860-413E-A2CA-7C28A76093C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0288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DCED78-08A5-4065-AE13-09937CA72CC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B344A-7219-48D3-AF5B-350949EFBB1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94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903E58A-BD46-496E-B2DA-CD1539440F2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57530-E5B4-4780-A6E4-08E230EB3C2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9501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A64AF9-B822-4857-9035-3CC3D78FBE9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CAB96-6E9A-4E94-AFD6-B1A5846484F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0877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33C4540-B93E-4F4C-A1E6-AAFE3948DC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1F56-521F-4417-8281-47E56F0F683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610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E1F346-B501-401B-8CBC-F09DE2D7913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C9E3-8310-485C-B56B-A22A0511A1D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9778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9EB5C2-9EBB-42A8-9782-DF3CC8BAD9B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5259-2F6D-41EF-94D5-3971164CC42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3250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D28508A-38FA-4ED9-90CC-5C7107C55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C198F81-672E-4622-B518-EA261EB05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the outline text format</a:t>
            </a:r>
          </a:p>
          <a:p>
            <a:pPr lvl="1"/>
            <a:r>
              <a:rPr lang="en-GB" altLang="fi-FI"/>
              <a:t>Second Outline Level</a:t>
            </a:r>
          </a:p>
          <a:p>
            <a:pPr lvl="2"/>
            <a:r>
              <a:rPr lang="en-GB" altLang="fi-FI"/>
              <a:t>Third Outline Level</a:t>
            </a:r>
          </a:p>
          <a:p>
            <a:pPr lvl="3"/>
            <a:r>
              <a:rPr lang="en-GB" altLang="fi-FI"/>
              <a:t>Fourth Outline Level</a:t>
            </a:r>
          </a:p>
          <a:p>
            <a:pPr lvl="4"/>
            <a:r>
              <a:rPr lang="en-GB" altLang="fi-FI"/>
              <a:t>Fifth Outline Level</a:t>
            </a:r>
          </a:p>
          <a:p>
            <a:pPr lvl="4"/>
            <a:r>
              <a:rPr lang="en-GB" altLang="fi-FI"/>
              <a:t>Sixth Outline Level</a:t>
            </a:r>
          </a:p>
          <a:p>
            <a:pPr lvl="4"/>
            <a:r>
              <a:rPr lang="en-GB" altLang="fi-FI"/>
              <a:t>Seventh Outline Level</a:t>
            </a:r>
          </a:p>
          <a:p>
            <a:pPr lvl="4"/>
            <a:r>
              <a:rPr lang="en-GB" altLang="fi-FI"/>
              <a:t>Eighth Outline Level</a:t>
            </a:r>
          </a:p>
          <a:p>
            <a:pPr lvl="4"/>
            <a:r>
              <a:rPr lang="en-GB" altLang="fi-FI"/>
              <a:t>Ninth Outline Level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11A7E39E-7FBC-4852-B812-9BF02A49E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54DA698-7CB4-4C59-A1E6-8EF1EDE3D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i-FI" altLang="fi-FI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61BB0B7-C813-4C5B-AD0E-0FD0F660D67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AC1822B-E8E5-4228-B2EB-1D2244E87E6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4F89BA0A-19F9-4A91-A8FB-E0B02238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5134"/>
            <a:ext cx="88074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>
                <a:solidFill>
                  <a:srgbClr val="FF0000"/>
                </a:solidFill>
                <a:cs typeface="Arial" panose="020B0604020202020204" pitchFamily="34" charset="0"/>
              </a:rPr>
              <a:t>Palvelun tuottajan nimi</a:t>
            </a:r>
            <a:endParaRPr lang="fi-FI" altLang="fi-FI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Group 2">
            <a:extLst>
              <a:ext uri="{FF2B5EF4-FFF2-40B4-BE49-F238E27FC236}">
                <a16:creationId xmlns:a16="http://schemas.microsoft.com/office/drawing/2014/main" id="{9E151E2C-7F9D-4E2D-90FC-9F3D84604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19072"/>
              </p:ext>
            </p:extLst>
          </p:nvPr>
        </p:nvGraphicFramePr>
        <p:xfrm>
          <a:off x="107950" y="620712"/>
          <a:ext cx="9036050" cy="5616600"/>
        </p:xfrm>
        <a:graphic>
          <a:graphicData uri="http://schemas.openxmlformats.org/drawingml/2006/table">
            <a:tbl>
              <a:tblPr/>
              <a:tblGrid>
                <a:gridCol w="2135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75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Palvelutuote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KUVAUS: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Kuvatkaa tähän keskeisimmät toiminnot</a:t>
                      </a:r>
                    </a:p>
                  </a:txBody>
                  <a:tcPr marL="90000" marR="90000" marT="89949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2B45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1. Palvelun tavoite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Päätavoite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Tavoitteena</a:t>
                      </a: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97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132B45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2. Palvelun keskeinen sisältö ja toimenpiteet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Palvelun keskeinen sisältö ja toimenpiteet</a:t>
                      </a: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10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2B45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3. Palvelujen tuottamisesta syntyvät tuotokset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Palvelujen tuottamisesta syntyvät tuotokset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Palvelujen tuottamisesta syntyvät tuotokset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Palvelujen tuottamisesta syntyvät tuotokset</a:t>
                      </a: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23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132B45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4. Palvelun tuottamisen laatuvaatimukset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Ymmärrys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1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2B45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5. Keskeisimmät kehityskohteet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Kehittämisen kärjet sopimuskaudella (1-3)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Kehittämisen kärjet sopimuskaudella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Kehittämisen kärjet sopimuskaudella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i-FI" altLang="fi-F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8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2B45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6. Raportointi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Raportointi rahoittajille välitetään toimintakertomuksella ja tilinpäätöksellä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Wingdings" panose="05000000000000000000" pitchFamily="2" charset="2"/>
                        <a:buChar char="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i-FI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Kävijätilastoja kerätään vuosittain </a:t>
                      </a: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718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fi-FI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7.Hinta</a:t>
                      </a:r>
                    </a:p>
                  </a:txBody>
                  <a:tcPr marL="90000" marR="90000" marT="89949" marB="45721" horzOverflow="overflow">
                    <a:lnL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fi-FI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Hinta</a:t>
                      </a: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altLang="fi-FI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talousarvion</a:t>
                      </a: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fi-FI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kokonaissumma</a:t>
                      </a: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2022: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fi-FI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Hinta</a:t>
                      </a: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altLang="fi-FI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haettava</a:t>
                      </a: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fi-FI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avustus</a:t>
                      </a:r>
                      <a:r>
                        <a:rPr kumimoji="0" lang="en-US" altLang="fi-F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25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fi-F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95223" marB="45721" horzOverflow="overflow">
                    <a:lnL>
                      <a:noFill/>
                    </a:lnL>
                    <a:lnR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i-F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i-F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2AC012A084216947BC2C9ED6CF6AA3B4" ma:contentTypeVersion="1" ma:contentTypeDescription="" ma:contentTypeScope="" ma:versionID="aff793a389e5c9f976c40ecd3380d144">
  <xsd:schema xmlns:xsd="http://www.w3.org/2001/XMLSchema" xmlns:xs="http://www.w3.org/2001/XMLSchema" xmlns:p="http://schemas.microsoft.com/office/2006/metadata/properties" xmlns:ns2="801a4ecc-5c06-4555-9dd1-0bf5b16740cf" targetNamespace="http://schemas.microsoft.com/office/2006/metadata/properties" ma:root="true" ma:fieldsID="f3b7c8f3c33217245ac22f351b39f107" ns2:_="">
    <xsd:import namespace="801a4ecc-5c06-4555-9dd1-0bf5b16740cf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MeetingMaterialDate xmlns="801a4ecc-5c06-4555-9dd1-0bf5b16740cf">2021-12-15T22:00:00+00:00</dotku_MeetingMaterialDate>
    <dotku_MeetingMaterialType xmlns="801a4ecc-5c06-4555-9dd1-0bf5b16740cf">Liite</dotku_MeetingMaterialType>
    <dotku_MeetingMaterialYear xmlns="801a4ecc-5c06-4555-9dd1-0bf5b16740cf">2021</dotku_MeetingMaterialYear>
    <dotku_Description xmlns="801a4ecc-5c06-4555-9dd1-0bf5b16740cf">Liite 2</dotku_Description>
    <dotku_Publicity xmlns="801a4ecc-5c06-4555-9dd1-0bf5b16740cf">Julkinen</dotku_Publicity>
    <dotku_ContainsPersonalData xmlns="801a4ecc-5c06-4555-9dd1-0bf5b16740cf">Ei sisällä henkilötietoja</dotku_ContainsPersonalData>
  </documentManagement>
</p:properties>
</file>

<file path=customXml/itemProps1.xml><?xml version="1.0" encoding="utf-8"?>
<ds:datastoreItem xmlns:ds="http://schemas.openxmlformats.org/officeDocument/2006/customXml" ds:itemID="{6DE0AF54-5D9D-4A47-8DE9-9F082E1AF5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D68E55-CC98-4B26-83DC-F0C7799EFFB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FD5BCB9-09C0-4FF0-B755-F0F296925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EBAC803-EBEF-4A15-A520-976C6E029886}">
  <ds:schemaRefs>
    <ds:schemaRef ds:uri="http://schemas.microsoft.com/office/2006/metadata/properties"/>
    <ds:schemaRef ds:uri="http://schemas.microsoft.com/office/infopath/2007/PartnerControls"/>
    <ds:schemaRef ds:uri="801a4ecc-5c06-4555-9dd1-0bf5b16740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110</Words>
  <Application>Microsoft Office PowerPoint</Application>
  <PresentationFormat>Näytössä katseltava diaesitys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rluoma</dc:creator>
  <cp:lastModifiedBy>Vänttinen Anu</cp:lastModifiedBy>
  <cp:revision>26</cp:revision>
  <cp:lastPrinted>1601-01-01T00:00:00Z</cp:lastPrinted>
  <dcterms:created xsi:type="dcterms:W3CDTF">2009-11-28T11:12:31Z</dcterms:created>
  <dcterms:modified xsi:type="dcterms:W3CDTF">2021-12-13T09:49:57Z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0x010100C0195A1B6C5C44E9A6AB38BF336295CE002AC012A084216947BC2C9ED6CF6AA3B4</vt:lpwstr>
  </property>
</Properties>
</file>