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852" r:id="rId5"/>
  </p:sldMasterIdLst>
  <p:notesMasterIdLst>
    <p:notesMasterId r:id="rId15"/>
  </p:notesMasterIdLst>
  <p:handoutMasterIdLst>
    <p:handoutMasterId r:id="rId16"/>
  </p:handoutMasterIdLst>
  <p:sldIdLst>
    <p:sldId id="386" r:id="rId6"/>
    <p:sldId id="556" r:id="rId7"/>
    <p:sldId id="641" r:id="rId8"/>
    <p:sldId id="637" r:id="rId9"/>
    <p:sldId id="640" r:id="rId10"/>
    <p:sldId id="638" r:id="rId11"/>
    <p:sldId id="639" r:id="rId12"/>
    <p:sldId id="642" r:id="rId13"/>
    <p:sldId id="643" r:id="rId14"/>
  </p:sldIdLst>
  <p:sldSz cx="12192000" cy="6858000"/>
  <p:notesSz cx="6858000" cy="9144000"/>
  <p:defaultTextStyle>
    <a:defPPr>
      <a:defRPr lang="en-US"/>
    </a:defPPr>
    <a:lvl1pPr marL="0" algn="l" defTabSz="609570" rtl="0" eaLnBrk="1" latinLnBrk="0" hangingPunct="1">
      <a:defRPr sz="2400" kern="1200">
        <a:solidFill>
          <a:schemeClr val="tx1"/>
        </a:solidFill>
        <a:latin typeface="+mn-lt"/>
        <a:ea typeface="+mn-ea"/>
        <a:cs typeface="+mn-cs"/>
      </a:defRPr>
    </a:lvl1pPr>
    <a:lvl2pPr marL="609570" algn="l" defTabSz="609570" rtl="0" eaLnBrk="1" latinLnBrk="0" hangingPunct="1">
      <a:defRPr sz="2400" kern="1200">
        <a:solidFill>
          <a:schemeClr val="tx1"/>
        </a:solidFill>
        <a:latin typeface="+mn-lt"/>
        <a:ea typeface="+mn-ea"/>
        <a:cs typeface="+mn-cs"/>
      </a:defRPr>
    </a:lvl2pPr>
    <a:lvl3pPr marL="1219140" algn="l" defTabSz="609570" rtl="0" eaLnBrk="1" latinLnBrk="0" hangingPunct="1">
      <a:defRPr sz="2400" kern="1200">
        <a:solidFill>
          <a:schemeClr val="tx1"/>
        </a:solidFill>
        <a:latin typeface="+mn-lt"/>
        <a:ea typeface="+mn-ea"/>
        <a:cs typeface="+mn-cs"/>
      </a:defRPr>
    </a:lvl3pPr>
    <a:lvl4pPr marL="1828709" algn="l" defTabSz="609570" rtl="0" eaLnBrk="1" latinLnBrk="0" hangingPunct="1">
      <a:defRPr sz="2400" kern="1200">
        <a:solidFill>
          <a:schemeClr val="tx1"/>
        </a:solidFill>
        <a:latin typeface="+mn-lt"/>
        <a:ea typeface="+mn-ea"/>
        <a:cs typeface="+mn-cs"/>
      </a:defRPr>
    </a:lvl4pPr>
    <a:lvl5pPr marL="2438278" algn="l" defTabSz="609570" rtl="0" eaLnBrk="1" latinLnBrk="0" hangingPunct="1">
      <a:defRPr sz="2400" kern="1200">
        <a:solidFill>
          <a:schemeClr val="tx1"/>
        </a:solidFill>
        <a:latin typeface="+mn-lt"/>
        <a:ea typeface="+mn-ea"/>
        <a:cs typeface="+mn-cs"/>
      </a:defRPr>
    </a:lvl5pPr>
    <a:lvl6pPr marL="3047848" algn="l" defTabSz="609570" rtl="0" eaLnBrk="1" latinLnBrk="0" hangingPunct="1">
      <a:defRPr sz="2400" kern="1200">
        <a:solidFill>
          <a:schemeClr val="tx1"/>
        </a:solidFill>
        <a:latin typeface="+mn-lt"/>
        <a:ea typeface="+mn-ea"/>
        <a:cs typeface="+mn-cs"/>
      </a:defRPr>
    </a:lvl6pPr>
    <a:lvl7pPr marL="3657418" algn="l" defTabSz="609570" rtl="0" eaLnBrk="1" latinLnBrk="0" hangingPunct="1">
      <a:defRPr sz="2400" kern="1200">
        <a:solidFill>
          <a:schemeClr val="tx1"/>
        </a:solidFill>
        <a:latin typeface="+mn-lt"/>
        <a:ea typeface="+mn-ea"/>
        <a:cs typeface="+mn-cs"/>
      </a:defRPr>
    </a:lvl7pPr>
    <a:lvl8pPr marL="4266987" algn="l" defTabSz="609570" rtl="0" eaLnBrk="1" latinLnBrk="0" hangingPunct="1">
      <a:defRPr sz="2400" kern="1200">
        <a:solidFill>
          <a:schemeClr val="tx1"/>
        </a:solidFill>
        <a:latin typeface="+mn-lt"/>
        <a:ea typeface="+mn-ea"/>
        <a:cs typeface="+mn-cs"/>
      </a:defRPr>
    </a:lvl8pPr>
    <a:lvl9pPr marL="4876557" algn="l" defTabSz="6095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8" userDrawn="1">
          <p15:clr>
            <a:srgbClr val="A4A3A4"/>
          </p15:clr>
        </p15:guide>
        <p15:guide id="2" orient="horz" pos="319" userDrawn="1">
          <p15:clr>
            <a:srgbClr val="A4A3A4"/>
          </p15:clr>
        </p15:guide>
        <p15:guide id="3" orient="horz" pos="3711" userDrawn="1">
          <p15:clr>
            <a:srgbClr val="A4A3A4"/>
          </p15:clr>
        </p15:guide>
        <p15:guide id="4" orient="horz" pos="1368" userDrawn="1">
          <p15:clr>
            <a:srgbClr val="A4A3A4"/>
          </p15:clr>
        </p15:guide>
        <p15:guide id="5" pos="1153" userDrawn="1">
          <p15:clr>
            <a:srgbClr val="A4A3A4"/>
          </p15:clr>
        </p15:guide>
        <p15:guide id="6" pos="7055" userDrawn="1">
          <p15:clr>
            <a:srgbClr val="A4A3A4"/>
          </p15:clr>
        </p15:guide>
        <p15:guide id="7" pos="3839" userDrawn="1">
          <p15:clr>
            <a:srgbClr val="A4A3A4"/>
          </p15:clr>
        </p15:guide>
        <p15:guide id="8" pos="743"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6451916-8DEB-069E-DA80-E6767D6C1872}" name="Kulmala Vesa" initials="VK" userId="S::vesa.kulmala@turku.fi::cdf1e2ab-2324-4cb0-8e26-70699b597f94" providerId="AD"/>
  <p188:author id="{2654D42B-2FB4-A42B-103D-28B0A638F545}" name="Rosa Helanlahti" initials="RH" userId="S::rosa.helanlahti@edu.turku.fi::70222a09-ab5a-45d9-a3ef-56d74eb93fd1" providerId="AD"/>
  <p188:author id="{CB34D08E-5E00-C135-C8AA-A8D42C016A45}" name="Rosa Helanlahti" initials="" userId="S::rosa.helanlahti_edu.turku.fi#EXT#@turku.onmicrosoft.com::a7fd6833-1757-4a83-b1a5-a34a300d6a78" providerId="AD"/>
  <p188:author id="{1D62CBA2-4464-00DC-9F2F-3450FA91F8AB}" name="Peltonen Jarna" initials="PJ" userId="S::jarna.peltonen@turku.fi::c3b7e325-949d-40d7-8f7d-9b25f8b01194"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56B1"/>
    <a:srgbClr val="BFE6F6"/>
    <a:srgbClr val="D6D6FF"/>
    <a:srgbClr val="851843"/>
    <a:srgbClr val="F1F2F5"/>
    <a:srgbClr val="EDEEF3"/>
    <a:srgbClr val="404040"/>
    <a:srgbClr val="000000"/>
    <a:srgbClr val="EAEAEA"/>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8F7F15-1731-4C9A-9DFB-582E9CB9F2B4}" v="9" dt="2025-04-24T10:45:15.574"/>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Normaali tyyli 2 - Korost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Normaali tyyli 2 - Korostu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Normaali tyyli 2 - Korostu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Normaali tyyl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Vaalea tyyli 2 - Korostus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258" y="324"/>
      </p:cViewPr>
      <p:guideLst>
        <p:guide orient="horz" pos="948"/>
        <p:guide orient="horz" pos="319"/>
        <p:guide orient="horz" pos="3711"/>
        <p:guide orient="horz" pos="1368"/>
        <p:guide pos="1153"/>
        <p:guide pos="7055"/>
        <p:guide pos="3839"/>
        <p:guide pos="74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21B35D-A554-1C46-A8D1-9D72DD41DD25}" type="datetimeFigureOut">
              <a:rPr lang="en-US" smtClean="0"/>
              <a:t>4/24/2025</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812B44-70AE-664D-804A-D050CCDBEB5F}" type="slidenum">
              <a:rPr lang="fi-FI" smtClean="0"/>
              <a:t>‹#›</a:t>
            </a:fld>
            <a:endParaRPr lang="fi-FI"/>
          </a:p>
        </p:txBody>
      </p:sp>
    </p:spTree>
    <p:extLst>
      <p:ext uri="{BB962C8B-B14F-4D97-AF65-F5344CB8AC3E}">
        <p14:creationId xmlns:p14="http://schemas.microsoft.com/office/powerpoint/2010/main" val="350698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F78F42-7F9A-4504-974A-04618EA02151}" type="datetimeFigureOut">
              <a:rPr lang="fi-FI" smtClean="0"/>
              <a:t>24.4.2025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DF4533-E5B4-4320-8716-C922D11DF12F}" type="slidenum">
              <a:rPr lang="fi-FI" smtClean="0"/>
              <a:t>‹#›</a:t>
            </a:fld>
            <a:endParaRPr lang="fi-FI"/>
          </a:p>
        </p:txBody>
      </p:sp>
    </p:spTree>
    <p:extLst>
      <p:ext uri="{BB962C8B-B14F-4D97-AF65-F5344CB8AC3E}">
        <p14:creationId xmlns:p14="http://schemas.microsoft.com/office/powerpoint/2010/main" val="1099667211"/>
      </p:ext>
    </p:extLst>
  </p:cSld>
  <p:clrMap bg1="lt1" tx1="dk1" bg2="lt2" tx2="dk2" accent1="accent1" accent2="accent2" accent3="accent3" accent4="accent4" accent5="accent5" accent6="accent6" hlink="hlink" folHlink="folHlink"/>
  <p:notesStyle>
    <a:lvl1pPr marL="0" algn="l" defTabSz="1219140" rtl="0" eaLnBrk="1" latinLnBrk="0" hangingPunct="1">
      <a:defRPr sz="1600" kern="1200">
        <a:solidFill>
          <a:schemeClr val="tx1"/>
        </a:solidFill>
        <a:latin typeface="+mn-lt"/>
        <a:ea typeface="+mn-ea"/>
        <a:cs typeface="+mn-cs"/>
      </a:defRPr>
    </a:lvl1pPr>
    <a:lvl2pPr marL="609570" algn="l" defTabSz="1219140" rtl="0" eaLnBrk="1" latinLnBrk="0" hangingPunct="1">
      <a:defRPr sz="1600" kern="1200">
        <a:solidFill>
          <a:schemeClr val="tx1"/>
        </a:solidFill>
        <a:latin typeface="+mn-lt"/>
        <a:ea typeface="+mn-ea"/>
        <a:cs typeface="+mn-cs"/>
      </a:defRPr>
    </a:lvl2pPr>
    <a:lvl3pPr marL="1219140" algn="l" defTabSz="1219140" rtl="0" eaLnBrk="1" latinLnBrk="0" hangingPunct="1">
      <a:defRPr sz="1600" kern="1200">
        <a:solidFill>
          <a:schemeClr val="tx1"/>
        </a:solidFill>
        <a:latin typeface="+mn-lt"/>
        <a:ea typeface="+mn-ea"/>
        <a:cs typeface="+mn-cs"/>
      </a:defRPr>
    </a:lvl3pPr>
    <a:lvl4pPr marL="1828709" algn="l" defTabSz="1219140" rtl="0" eaLnBrk="1" latinLnBrk="0" hangingPunct="1">
      <a:defRPr sz="1600" kern="1200">
        <a:solidFill>
          <a:schemeClr val="tx1"/>
        </a:solidFill>
        <a:latin typeface="+mn-lt"/>
        <a:ea typeface="+mn-ea"/>
        <a:cs typeface="+mn-cs"/>
      </a:defRPr>
    </a:lvl4pPr>
    <a:lvl5pPr marL="2438278" algn="l" defTabSz="1219140" rtl="0" eaLnBrk="1" latinLnBrk="0" hangingPunct="1">
      <a:defRPr sz="1600" kern="1200">
        <a:solidFill>
          <a:schemeClr val="tx1"/>
        </a:solidFill>
        <a:latin typeface="+mn-lt"/>
        <a:ea typeface="+mn-ea"/>
        <a:cs typeface="+mn-cs"/>
      </a:defRPr>
    </a:lvl5pPr>
    <a:lvl6pPr marL="3047848" algn="l" defTabSz="1219140" rtl="0" eaLnBrk="1" latinLnBrk="0" hangingPunct="1">
      <a:defRPr sz="1600" kern="1200">
        <a:solidFill>
          <a:schemeClr val="tx1"/>
        </a:solidFill>
        <a:latin typeface="+mn-lt"/>
        <a:ea typeface="+mn-ea"/>
        <a:cs typeface="+mn-cs"/>
      </a:defRPr>
    </a:lvl6pPr>
    <a:lvl7pPr marL="3657418" algn="l" defTabSz="1219140" rtl="0" eaLnBrk="1" latinLnBrk="0" hangingPunct="1">
      <a:defRPr sz="1600" kern="1200">
        <a:solidFill>
          <a:schemeClr val="tx1"/>
        </a:solidFill>
        <a:latin typeface="+mn-lt"/>
        <a:ea typeface="+mn-ea"/>
        <a:cs typeface="+mn-cs"/>
      </a:defRPr>
    </a:lvl7pPr>
    <a:lvl8pPr marL="4266987" algn="l" defTabSz="1219140" rtl="0" eaLnBrk="1" latinLnBrk="0" hangingPunct="1">
      <a:defRPr sz="1600" kern="1200">
        <a:solidFill>
          <a:schemeClr val="tx1"/>
        </a:solidFill>
        <a:latin typeface="+mn-lt"/>
        <a:ea typeface="+mn-ea"/>
        <a:cs typeface="+mn-cs"/>
      </a:defRPr>
    </a:lvl8pPr>
    <a:lvl9pPr marL="4876557" algn="l" defTabSz="121914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0.svg"/><Relationship Id="rId7" Type="http://schemas.openxmlformats.org/officeDocument/2006/relationships/image" Target="../media/image4.svg"/><Relationship Id="rId2" Type="http://schemas.openxmlformats.org/officeDocument/2006/relationships/image" Target="../media/image19.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 + kaareva kuva">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9" name="Pääotsikko"/>
          <p:cNvSpPr>
            <a:spLocks noGrp="1"/>
          </p:cNvSpPr>
          <p:nvPr>
            <p:ph type="ctrTitle" hasCustomPrompt="1"/>
          </p:nvPr>
        </p:nvSpPr>
        <p:spPr>
          <a:xfrm>
            <a:off x="6602096" y="2317820"/>
            <a:ext cx="5018313" cy="2222360"/>
          </a:xfrm>
        </p:spPr>
        <p:txBody>
          <a:bodyPr anchor="ctr" anchorCtr="0">
            <a:noAutofit/>
          </a:bodyPr>
          <a:lstStyle>
            <a:lvl1pPr>
              <a:lnSpc>
                <a:spcPct val="80000"/>
              </a:lnSpc>
              <a:defRPr sz="8000" spc="-200" baseline="0">
                <a:solidFill>
                  <a:schemeClr val="bg2"/>
                </a:solidFill>
              </a:defRPr>
            </a:lvl1pPr>
          </a:lstStyle>
          <a:p>
            <a:r>
              <a:rPr lang="fi-FI"/>
              <a:t>Muokkaa otsikkoa</a:t>
            </a:r>
            <a:endParaRPr lang="en-US"/>
          </a:p>
        </p:txBody>
      </p:sp>
      <p:sp>
        <p:nvSpPr>
          <p:cNvPr id="7" name="Alaotsikko">
            <a:extLst>
              <a:ext uri="{FF2B5EF4-FFF2-40B4-BE49-F238E27FC236}">
                <a16:creationId xmlns:a16="http://schemas.microsoft.com/office/drawing/2014/main" id="{C64CF030-755E-7DA3-721C-16AB93895BFD}"/>
              </a:ext>
            </a:extLst>
          </p:cNvPr>
          <p:cNvSpPr>
            <a:spLocks noGrp="1"/>
          </p:cNvSpPr>
          <p:nvPr>
            <p:ph type="subTitle" idx="1" hasCustomPrompt="1"/>
          </p:nvPr>
        </p:nvSpPr>
        <p:spPr>
          <a:xfrm>
            <a:off x="6602097" y="4660791"/>
            <a:ext cx="5018312" cy="585081"/>
          </a:xfrm>
          <a:prstGeom prst="rect">
            <a:avLst/>
          </a:prstGeom>
        </p:spPr>
        <p:txBody>
          <a:bodyPr lIns="0" rIns="0" anchor="t" anchorCtr="0">
            <a:noAutofit/>
          </a:bodyPr>
          <a:lstStyle>
            <a:lvl1pPr marL="0" indent="0" algn="l">
              <a:lnSpc>
                <a:spcPct val="100000"/>
              </a:lnSpc>
              <a:spcAft>
                <a:spcPts val="0"/>
              </a:spcAft>
              <a:buNone/>
              <a:defRPr sz="3200" b="1">
                <a:solidFill>
                  <a:schemeClr val="bg2"/>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fi-FI"/>
              <a:t>Alaotsikko</a:t>
            </a:r>
            <a:endParaRPr lang="en-US"/>
          </a:p>
        </p:txBody>
      </p:sp>
      <p:sp>
        <p:nvSpPr>
          <p:cNvPr id="2" name="Kuvan paikkamerkki">
            <a:extLst>
              <a:ext uri="{FF2B5EF4-FFF2-40B4-BE49-F238E27FC236}">
                <a16:creationId xmlns:a16="http://schemas.microsoft.com/office/drawing/2014/main" id="{23DF094B-952A-029C-852B-6ED629746F6C}"/>
              </a:ext>
            </a:extLst>
          </p:cNvPr>
          <p:cNvSpPr>
            <a:spLocks noGrp="1"/>
          </p:cNvSpPr>
          <p:nvPr>
            <p:ph type="pic" sz="quarter" idx="13" hasCustomPrompt="1"/>
          </p:nvPr>
        </p:nvSpPr>
        <p:spPr>
          <a:xfrm>
            <a:off x="0" y="-5400"/>
            <a:ext cx="6096000" cy="6868800"/>
          </a:xfrm>
          <a:prstGeom prst="flowChartDelay">
            <a:avLst/>
          </a:prstGeom>
          <a:solidFill>
            <a:schemeClr val="bg1">
              <a:lumMod val="95000"/>
            </a:schemeClr>
          </a:solidFill>
        </p:spPr>
        <p:txBody>
          <a:bodyPr lIns="216000" tIns="180000" rIns="180000" bIns="180000" anchor="t" anchorCtr="0">
            <a:normAutofit/>
          </a:bodyPr>
          <a:lstStyle>
            <a:lvl1pPr marL="0" marR="0" indent="0" algn="l" defTabSz="609570" rtl="0" eaLnBrk="1" fontAlgn="auto" latinLnBrk="0" hangingPunct="1">
              <a:lnSpc>
                <a:spcPct val="114000"/>
              </a:lnSpc>
              <a:spcBef>
                <a:spcPts val="0"/>
              </a:spcBef>
              <a:spcAft>
                <a:spcPts val="0"/>
              </a:spcAft>
              <a:buClrTx/>
              <a:buSzTx/>
              <a:buFont typeface="Arial"/>
              <a:buNone/>
              <a:tabLst/>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HUOM. Kuvan rajaavaa muotoa ei saa venyttää leveämmäksi tai kapeammaksi.</a:t>
            </a:r>
            <a:br>
              <a:rPr lang="fi-FI"/>
            </a:br>
            <a:br>
              <a:rPr lang="fi-FI"/>
            </a:br>
            <a:r>
              <a:rPr lang="fi-FI"/>
              <a:t>Lisää kuva: valitse kuvan kehyslaatikko &gt; Lisää-välilehti &gt; Kuvat </a:t>
            </a:r>
            <a:br>
              <a:rPr lang="fi-FI"/>
            </a:br>
            <a:r>
              <a:rPr lang="fi-FI"/>
              <a:t>(lisää kuva omasta sijainnista ”Tämä laite” tai Microsoftin kuvapankista ”Kuvapankkikuvat”). </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p>
        </p:txBody>
      </p:sp>
      <p:sp>
        <p:nvSpPr>
          <p:cNvPr id="10" name="Kuvaaja">
            <a:extLst>
              <a:ext uri="{FF2B5EF4-FFF2-40B4-BE49-F238E27FC236}">
                <a16:creationId xmlns:a16="http://schemas.microsoft.com/office/drawing/2014/main" id="{BD83F1B7-6C9C-CEF7-D447-7A1A30F363E2}"/>
              </a:ext>
            </a:extLst>
          </p:cNvPr>
          <p:cNvSpPr>
            <a:spLocks noGrp="1"/>
          </p:cNvSpPr>
          <p:nvPr>
            <p:ph type="body" sz="quarter" idx="19" hasCustomPrompt="1"/>
          </p:nvPr>
        </p:nvSpPr>
        <p:spPr>
          <a:xfrm>
            <a:off x="142822" y="6440700"/>
            <a:ext cx="1435462" cy="276573"/>
          </a:xfrm>
          <a:prstGeom prst="roundRect">
            <a:avLst>
              <a:gd name="adj" fmla="val 9529"/>
            </a:avLst>
          </a:prstGeom>
          <a:solidFill>
            <a:schemeClr val="tx1"/>
          </a:solidFill>
        </p:spPr>
        <p:txBody>
          <a:bodyPr wrap="none" lIns="61200" tIns="54000" rIns="72000" bIns="54000" anchor="ctr" anchorCtr="0">
            <a:spAutoFit/>
          </a:bodyPr>
          <a:lstStyle>
            <a:lvl1pPr marL="0" indent="0" algn="l">
              <a:lnSpc>
                <a:spcPct val="90000"/>
              </a:lnSpc>
              <a:spcAft>
                <a:spcPts val="0"/>
              </a:spcAft>
              <a:buNone/>
              <a:defRPr sz="1100">
                <a:solidFill>
                  <a:schemeClr val="bg1"/>
                </a:solidFill>
              </a:defRPr>
            </a:lvl1pPr>
          </a:lstStyle>
          <a:p>
            <a:pPr lvl="0"/>
            <a:r>
              <a:rPr lang="fi-FI"/>
              <a:t>Kuva: Kuvaajan nimi</a:t>
            </a:r>
          </a:p>
        </p:txBody>
      </p:sp>
      <p:pic>
        <p:nvPicPr>
          <p:cNvPr id="5" name="800">
            <a:extLst>
              <a:ext uri="{FF2B5EF4-FFF2-40B4-BE49-F238E27FC236}">
                <a16:creationId xmlns:a16="http://schemas.microsoft.com/office/drawing/2014/main" id="{15657B6A-C049-3592-7C9A-E6640B6CC5D8}"/>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8" y="5912499"/>
            <a:ext cx="820800" cy="517806"/>
          </a:xfrm>
          <a:prstGeom prst="rect">
            <a:avLst/>
          </a:prstGeom>
        </p:spPr>
      </p:pic>
      <p:pic>
        <p:nvPicPr>
          <p:cNvPr id="6" name="Vaakuna">
            <a:extLst>
              <a:ext uri="{FF2B5EF4-FFF2-40B4-BE49-F238E27FC236}">
                <a16:creationId xmlns:a16="http://schemas.microsoft.com/office/drawing/2014/main" id="{9103B39C-58C5-856B-46B6-A0BD235D9C70}"/>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156227" y="465122"/>
            <a:ext cx="464182" cy="712800"/>
          </a:xfrm>
          <a:prstGeom prst="rect">
            <a:avLst/>
          </a:prstGeom>
        </p:spPr>
      </p:pic>
    </p:spTree>
    <p:extLst>
      <p:ext uri="{BB962C8B-B14F-4D97-AF65-F5344CB8AC3E}">
        <p14:creationId xmlns:p14="http://schemas.microsoft.com/office/powerpoint/2010/main" val="178903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tsikko + 2 tekstilaatikkoa">
    <p:bg>
      <p:bgPr>
        <a:solidFill>
          <a:schemeClr val="bg1"/>
        </a:solidFill>
        <a:effectLst/>
      </p:bgPr>
    </p:bg>
    <p:spTree>
      <p:nvGrpSpPr>
        <p:cNvPr id="1" name=""/>
        <p:cNvGrpSpPr/>
        <p:nvPr/>
      </p:nvGrpSpPr>
      <p:grpSpPr>
        <a:xfrm>
          <a:off x="0" y="0"/>
          <a:ext cx="0" cy="0"/>
          <a:chOff x="0" y="0"/>
          <a:chExt cx="0" cy="0"/>
        </a:xfrm>
      </p:grpSpPr>
      <p:sp>
        <p:nvSpPr>
          <p:cNvPr id="5" name="Otsikko"/>
          <p:cNvSpPr>
            <a:spLocks noGrp="1"/>
          </p:cNvSpPr>
          <p:nvPr>
            <p:ph type="title" hasCustomPrompt="1"/>
          </p:nvPr>
        </p:nvSpPr>
        <p:spPr>
          <a:xfrm>
            <a:off x="904425" y="1255352"/>
            <a:ext cx="9943575" cy="715331"/>
          </a:xfrm>
          <a:prstGeom prst="rect">
            <a:avLst/>
          </a:prstGeom>
        </p:spPr>
        <p:txBody>
          <a:bodyPr vert="horz" lIns="0" tIns="0" rIns="0" bIns="0" rtlCol="0" anchor="b" anchorCtr="0">
            <a:noAutofit/>
          </a:bodyPr>
          <a:lstStyle>
            <a:lvl1pPr>
              <a:lnSpc>
                <a:spcPct val="85000"/>
              </a:lnSpc>
              <a:defRPr sz="4800" spc="-100" baseline="0">
                <a:solidFill>
                  <a:schemeClr val="bg2"/>
                </a:solidFill>
              </a:defRPr>
            </a:lvl1pPr>
          </a:lstStyle>
          <a:p>
            <a:r>
              <a:rPr lang="fi-FI"/>
              <a:t>Muokkaa otsikkoa napsauttamalla</a:t>
            </a:r>
            <a:endParaRPr lang="en-US"/>
          </a:p>
        </p:txBody>
      </p:sp>
      <p:sp>
        <p:nvSpPr>
          <p:cNvPr id="2" name="Tekstin paikkamerkki">
            <a:extLst>
              <a:ext uri="{FF2B5EF4-FFF2-40B4-BE49-F238E27FC236}">
                <a16:creationId xmlns:a16="http://schemas.microsoft.com/office/drawing/2014/main" id="{D5A8602F-1A9F-CD5B-300A-C20E0DCC4781}"/>
              </a:ext>
            </a:extLst>
          </p:cNvPr>
          <p:cNvSpPr>
            <a:spLocks noGrp="1"/>
          </p:cNvSpPr>
          <p:nvPr>
            <p:ph type="body" idx="1" hasCustomPrompt="1"/>
          </p:nvPr>
        </p:nvSpPr>
        <p:spPr>
          <a:xfrm>
            <a:off x="904424" y="2245871"/>
            <a:ext cx="4752000" cy="3857844"/>
          </a:xfrm>
          <a:prstGeom prst="rect">
            <a:avLst/>
          </a:prstGeom>
        </p:spPr>
        <p:txBody>
          <a:bodyPr vert="horz" lIns="0" tIns="45720" rIns="0" bIns="45720" rtlCol="0">
            <a:noAutofit/>
          </a:bodyPr>
          <a:lstStyle>
            <a:lvl1pPr marL="239994" indent="-239994">
              <a:lnSpc>
                <a:spcPct val="107000"/>
              </a:lnSpc>
              <a:spcAft>
                <a:spcPts val="1000"/>
              </a:spcAft>
              <a:buClrTx/>
              <a:buSzPct val="100000"/>
              <a:buFont typeface="Arial" panose="020B0604020202020204" pitchFamily="34" charset="0"/>
              <a:buChar char="•"/>
              <a:defRPr sz="2400"/>
            </a:lvl1pPr>
            <a:lvl2pPr marL="719965" indent="-263993">
              <a:lnSpc>
                <a:spcPct val="107000"/>
              </a:lnSpc>
              <a:spcAft>
                <a:spcPts val="1000"/>
              </a:spcAft>
              <a:buFont typeface="Lucida Grande"/>
              <a:buChar char="–"/>
              <a:defRPr sz="2000"/>
            </a:lvl2pPr>
            <a:lvl3pPr marL="1151971" indent="-191995">
              <a:lnSpc>
                <a:spcPct val="107000"/>
              </a:lnSpc>
              <a:spcAft>
                <a:spcPts val="1000"/>
              </a:spcAft>
              <a:buSzPct val="100000"/>
              <a:buFont typeface="Arial" panose="020B0604020202020204" pitchFamily="34" charset="0"/>
              <a:buChar char="•"/>
              <a:defRPr sz="1600"/>
            </a:lvl3pPr>
            <a:lvl4pPr marL="1631959" indent="-191995">
              <a:lnSpc>
                <a:spcPct val="107000"/>
              </a:lnSpc>
              <a:spcAft>
                <a:spcPts val="1000"/>
              </a:spcAft>
              <a:buSzPct val="100000"/>
              <a:buFont typeface="Lucida Grande"/>
              <a:buChar char="–"/>
              <a:defRPr sz="1600"/>
            </a:lvl4pPr>
            <a:lvl5pPr marL="2111947" indent="-191995">
              <a:lnSpc>
                <a:spcPct val="107000"/>
              </a:lnSpc>
              <a:spcAft>
                <a:spcPts val="1000"/>
              </a:spcAft>
              <a:defRPr sz="1400"/>
            </a:lvl5pPr>
          </a:lstStyle>
          <a:p>
            <a:pPr lvl="0"/>
            <a:r>
              <a:rPr lang="fi-FI"/>
              <a:t>Muokkaa tekstiä napsauttamalla.  </a:t>
            </a:r>
          </a:p>
          <a:p>
            <a:pPr lvl="1"/>
            <a:r>
              <a:rPr lang="fi-FI"/>
              <a:t>toinen taso</a:t>
            </a:r>
          </a:p>
          <a:p>
            <a:pPr lvl="2"/>
            <a:r>
              <a:rPr lang="fi-FI"/>
              <a:t>kolmas taso</a:t>
            </a:r>
          </a:p>
          <a:p>
            <a:pPr lvl="3"/>
            <a:r>
              <a:rPr lang="fi-FI"/>
              <a:t>neljäs taso</a:t>
            </a:r>
          </a:p>
          <a:p>
            <a:pPr lvl="4"/>
            <a:r>
              <a:rPr lang="fi-FI"/>
              <a:t>viides taso</a:t>
            </a:r>
            <a:endParaRPr lang="en-US"/>
          </a:p>
        </p:txBody>
      </p:sp>
      <p:sp>
        <p:nvSpPr>
          <p:cNvPr id="3" name="Tekstin paikkamerkki">
            <a:extLst>
              <a:ext uri="{FF2B5EF4-FFF2-40B4-BE49-F238E27FC236}">
                <a16:creationId xmlns:a16="http://schemas.microsoft.com/office/drawing/2014/main" id="{A15C5302-7981-1B60-FF03-2035B6E5FE2C}"/>
              </a:ext>
            </a:extLst>
          </p:cNvPr>
          <p:cNvSpPr>
            <a:spLocks noGrp="1"/>
          </p:cNvSpPr>
          <p:nvPr>
            <p:ph type="body" idx="10" hasCustomPrompt="1"/>
          </p:nvPr>
        </p:nvSpPr>
        <p:spPr>
          <a:xfrm>
            <a:off x="6096000" y="2245871"/>
            <a:ext cx="4752000" cy="3857844"/>
          </a:xfrm>
          <a:prstGeom prst="rect">
            <a:avLst/>
          </a:prstGeom>
        </p:spPr>
        <p:txBody>
          <a:bodyPr vert="horz" lIns="0" tIns="45720" rIns="0" bIns="45720" rtlCol="0">
            <a:noAutofit/>
          </a:bodyPr>
          <a:lstStyle>
            <a:lvl1pPr marL="239994" indent="-239994">
              <a:lnSpc>
                <a:spcPct val="107000"/>
              </a:lnSpc>
              <a:spcAft>
                <a:spcPts val="1000"/>
              </a:spcAft>
              <a:buClrTx/>
              <a:buSzPct val="100000"/>
              <a:buFont typeface="Arial" panose="020B0604020202020204" pitchFamily="34" charset="0"/>
              <a:buChar char="•"/>
              <a:defRPr sz="2400"/>
            </a:lvl1pPr>
            <a:lvl2pPr marL="719965" indent="-263993">
              <a:lnSpc>
                <a:spcPct val="107000"/>
              </a:lnSpc>
              <a:spcAft>
                <a:spcPts val="1000"/>
              </a:spcAft>
              <a:buFont typeface="Lucida Grande"/>
              <a:buChar char="–"/>
              <a:defRPr sz="2000"/>
            </a:lvl2pPr>
            <a:lvl3pPr marL="1151971" indent="-191995">
              <a:lnSpc>
                <a:spcPct val="107000"/>
              </a:lnSpc>
              <a:spcAft>
                <a:spcPts val="1000"/>
              </a:spcAft>
              <a:buSzPct val="100000"/>
              <a:buFont typeface="Arial" panose="020B0604020202020204" pitchFamily="34" charset="0"/>
              <a:buChar char="•"/>
              <a:defRPr sz="1600"/>
            </a:lvl3pPr>
            <a:lvl4pPr marL="1631959" indent="-191995">
              <a:lnSpc>
                <a:spcPct val="107000"/>
              </a:lnSpc>
              <a:spcAft>
                <a:spcPts val="1000"/>
              </a:spcAft>
              <a:buSzPct val="100000"/>
              <a:buFont typeface="Lucida Grande"/>
              <a:buChar char="–"/>
              <a:defRPr sz="1600"/>
            </a:lvl4pPr>
            <a:lvl5pPr marL="2111947" indent="-191995">
              <a:lnSpc>
                <a:spcPct val="107000"/>
              </a:lnSpc>
              <a:spcAft>
                <a:spcPts val="1000"/>
              </a:spcAft>
              <a:defRPr sz="1400"/>
            </a:lvl5pPr>
          </a:lstStyle>
          <a:p>
            <a:pPr lvl="0"/>
            <a:r>
              <a:rPr lang="fi-FI"/>
              <a:t>Muokkaa tekstiä napsauttamalla.  </a:t>
            </a:r>
          </a:p>
          <a:p>
            <a:pPr lvl="1"/>
            <a:r>
              <a:rPr lang="fi-FI"/>
              <a:t>toinen taso</a:t>
            </a:r>
          </a:p>
          <a:p>
            <a:pPr lvl="2"/>
            <a:r>
              <a:rPr lang="fi-FI"/>
              <a:t>kolmas taso</a:t>
            </a:r>
          </a:p>
          <a:p>
            <a:pPr lvl="3"/>
            <a:r>
              <a:rPr lang="fi-FI"/>
              <a:t>neljäs taso</a:t>
            </a:r>
          </a:p>
          <a:p>
            <a:pPr lvl="4"/>
            <a:r>
              <a:rPr lang="fi-FI"/>
              <a:t>viides taso</a:t>
            </a:r>
            <a:endParaRPr lang="en-US"/>
          </a:p>
        </p:txBody>
      </p:sp>
      <p:pic>
        <p:nvPicPr>
          <p:cNvPr id="7" name="800">
            <a:extLst>
              <a:ext uri="{FF2B5EF4-FFF2-40B4-BE49-F238E27FC236}">
                <a16:creationId xmlns:a16="http://schemas.microsoft.com/office/drawing/2014/main" id="{9CD48E61-7006-D41D-38F9-967744B98D1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4" name="Vaakuna">
            <a:extLst>
              <a:ext uri="{FF2B5EF4-FFF2-40B4-BE49-F238E27FC236}">
                <a16:creationId xmlns:a16="http://schemas.microsoft.com/office/drawing/2014/main" id="{F4C45BBB-55B5-C605-895C-55426E7998C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129073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eveä kaareva kuva + otsikko">
    <p:bg>
      <p:bgPr>
        <a:solidFill>
          <a:schemeClr val="bg2"/>
        </a:solidFill>
        <a:effectLst/>
      </p:bgPr>
    </p:bg>
    <p:spTree>
      <p:nvGrpSpPr>
        <p:cNvPr id="1" name=""/>
        <p:cNvGrpSpPr/>
        <p:nvPr/>
      </p:nvGrpSpPr>
      <p:grpSpPr>
        <a:xfrm>
          <a:off x="0" y="0"/>
          <a:ext cx="0" cy="0"/>
          <a:chOff x="0" y="0"/>
          <a:chExt cx="0" cy="0"/>
        </a:xfrm>
      </p:grpSpPr>
      <p:sp>
        <p:nvSpPr>
          <p:cNvPr id="5" name="Kuvan paikkamerkki">
            <a:extLst>
              <a:ext uri="{FF2B5EF4-FFF2-40B4-BE49-F238E27FC236}">
                <a16:creationId xmlns:a16="http://schemas.microsoft.com/office/drawing/2014/main" id="{6BB53CD9-1364-4369-A795-7748F443FEEB}"/>
              </a:ext>
            </a:extLst>
          </p:cNvPr>
          <p:cNvSpPr>
            <a:spLocks noGrp="1"/>
          </p:cNvSpPr>
          <p:nvPr>
            <p:ph type="pic" sz="quarter" idx="13" hasCustomPrompt="1"/>
          </p:nvPr>
        </p:nvSpPr>
        <p:spPr>
          <a:xfrm>
            <a:off x="3" y="-45000"/>
            <a:ext cx="11542066" cy="6948000"/>
          </a:xfrm>
          <a:custGeom>
            <a:avLst/>
            <a:gdLst>
              <a:gd name="connsiteX0" fmla="*/ 0 w 12192001"/>
              <a:gd name="connsiteY0" fmla="*/ 0 h 6858000"/>
              <a:gd name="connsiteX1" fmla="*/ 6096001 w 12192001"/>
              <a:gd name="connsiteY1" fmla="*/ 0 h 6858000"/>
              <a:gd name="connsiteX2" fmla="*/ 12192002 w 12192001"/>
              <a:gd name="connsiteY2" fmla="*/ 3429000 h 6858000"/>
              <a:gd name="connsiteX3" fmla="*/ 6096001 w 12192001"/>
              <a:gd name="connsiteY3" fmla="*/ 6858000 h 6858000"/>
              <a:gd name="connsiteX4" fmla="*/ 0 w 12192001"/>
              <a:gd name="connsiteY4" fmla="*/ 6858000 h 6858000"/>
              <a:gd name="connsiteX5" fmla="*/ 0 w 12192001"/>
              <a:gd name="connsiteY5" fmla="*/ 0 h 6858000"/>
              <a:gd name="connsiteX0" fmla="*/ 0 w 11344277"/>
              <a:gd name="connsiteY0" fmla="*/ 0 h 6858000"/>
              <a:gd name="connsiteX1" fmla="*/ 6096001 w 11344277"/>
              <a:gd name="connsiteY1" fmla="*/ 0 h 6858000"/>
              <a:gd name="connsiteX2" fmla="*/ 11344277 w 11344277"/>
              <a:gd name="connsiteY2" fmla="*/ 3467100 h 6858000"/>
              <a:gd name="connsiteX3" fmla="*/ 6096001 w 11344277"/>
              <a:gd name="connsiteY3" fmla="*/ 6858000 h 6858000"/>
              <a:gd name="connsiteX4" fmla="*/ 0 w 11344277"/>
              <a:gd name="connsiteY4" fmla="*/ 6858000 h 6858000"/>
              <a:gd name="connsiteX5" fmla="*/ 0 w 11344277"/>
              <a:gd name="connsiteY5" fmla="*/ 0 h 6858000"/>
              <a:gd name="connsiteX0" fmla="*/ 0 w 11001377"/>
              <a:gd name="connsiteY0" fmla="*/ 0 h 6858000"/>
              <a:gd name="connsiteX1" fmla="*/ 6096001 w 11001377"/>
              <a:gd name="connsiteY1" fmla="*/ 0 h 6858000"/>
              <a:gd name="connsiteX2" fmla="*/ 11001377 w 11001377"/>
              <a:gd name="connsiteY2" fmla="*/ 3476625 h 6858000"/>
              <a:gd name="connsiteX3" fmla="*/ 6096001 w 11001377"/>
              <a:gd name="connsiteY3" fmla="*/ 6858000 h 6858000"/>
              <a:gd name="connsiteX4" fmla="*/ 0 w 11001377"/>
              <a:gd name="connsiteY4" fmla="*/ 6858000 h 6858000"/>
              <a:gd name="connsiteX5" fmla="*/ 0 w 11001377"/>
              <a:gd name="connsiteY5" fmla="*/ 0 h 6858000"/>
              <a:gd name="connsiteX0" fmla="*/ 0 w 11016060"/>
              <a:gd name="connsiteY0" fmla="*/ 0 h 6867525"/>
              <a:gd name="connsiteX1" fmla="*/ 6096001 w 11016060"/>
              <a:gd name="connsiteY1" fmla="*/ 0 h 6867525"/>
              <a:gd name="connsiteX2" fmla="*/ 11001377 w 11016060"/>
              <a:gd name="connsiteY2" fmla="*/ 3476625 h 6867525"/>
              <a:gd name="connsiteX3" fmla="*/ 6940352 w 11016060"/>
              <a:gd name="connsiteY3" fmla="*/ 6867525 h 6867525"/>
              <a:gd name="connsiteX4" fmla="*/ 0 w 11016060"/>
              <a:gd name="connsiteY4" fmla="*/ 6858000 h 6867525"/>
              <a:gd name="connsiteX5" fmla="*/ 0 w 11016060"/>
              <a:gd name="connsiteY5" fmla="*/ 0 h 6867525"/>
              <a:gd name="connsiteX0" fmla="*/ 0 w 11001545"/>
              <a:gd name="connsiteY0" fmla="*/ 19050 h 6886575"/>
              <a:gd name="connsiteX1" fmla="*/ 7012985 w 11001545"/>
              <a:gd name="connsiteY1" fmla="*/ 0 h 6886575"/>
              <a:gd name="connsiteX2" fmla="*/ 11001377 w 11001545"/>
              <a:gd name="connsiteY2" fmla="*/ 3495675 h 6886575"/>
              <a:gd name="connsiteX3" fmla="*/ 6940352 w 11001545"/>
              <a:gd name="connsiteY3" fmla="*/ 6886575 h 6886575"/>
              <a:gd name="connsiteX4" fmla="*/ 0 w 11001545"/>
              <a:gd name="connsiteY4" fmla="*/ 6877050 h 6886575"/>
              <a:gd name="connsiteX5" fmla="*/ 0 w 11001545"/>
              <a:gd name="connsiteY5" fmla="*/ 19050 h 6886575"/>
              <a:gd name="connsiteX0" fmla="*/ 0 w 11001550"/>
              <a:gd name="connsiteY0" fmla="*/ 19050 h 6886575"/>
              <a:gd name="connsiteX1" fmla="*/ 7012985 w 11001550"/>
              <a:gd name="connsiteY1" fmla="*/ 0 h 6886575"/>
              <a:gd name="connsiteX2" fmla="*/ 11001377 w 11001550"/>
              <a:gd name="connsiteY2" fmla="*/ 3495675 h 6886575"/>
              <a:gd name="connsiteX3" fmla="*/ 6940352 w 11001550"/>
              <a:gd name="connsiteY3" fmla="*/ 6886575 h 6886575"/>
              <a:gd name="connsiteX4" fmla="*/ 0 w 11001550"/>
              <a:gd name="connsiteY4" fmla="*/ 6877050 h 6886575"/>
              <a:gd name="connsiteX5" fmla="*/ 0 w 11001550"/>
              <a:gd name="connsiteY5" fmla="*/ 19050 h 6886575"/>
              <a:gd name="connsiteX0" fmla="*/ 0 w 11001575"/>
              <a:gd name="connsiteY0" fmla="*/ 29022 h 6896547"/>
              <a:gd name="connsiteX1" fmla="*/ 7012985 w 11001575"/>
              <a:gd name="connsiteY1" fmla="*/ 9972 h 6896547"/>
              <a:gd name="connsiteX2" fmla="*/ 11001377 w 11001575"/>
              <a:gd name="connsiteY2" fmla="*/ 3505647 h 6896547"/>
              <a:gd name="connsiteX3" fmla="*/ 6940352 w 11001575"/>
              <a:gd name="connsiteY3" fmla="*/ 6896547 h 6896547"/>
              <a:gd name="connsiteX4" fmla="*/ 0 w 11001575"/>
              <a:gd name="connsiteY4" fmla="*/ 6887022 h 6896547"/>
              <a:gd name="connsiteX5" fmla="*/ 0 w 11001575"/>
              <a:gd name="connsiteY5" fmla="*/ 29022 h 6896547"/>
              <a:gd name="connsiteX0" fmla="*/ 0 w 11001575"/>
              <a:gd name="connsiteY0" fmla="*/ 29022 h 6896547"/>
              <a:gd name="connsiteX1" fmla="*/ 7012985 w 11001575"/>
              <a:gd name="connsiteY1" fmla="*/ 9972 h 6896547"/>
              <a:gd name="connsiteX2" fmla="*/ 11001377 w 11001575"/>
              <a:gd name="connsiteY2" fmla="*/ 3505647 h 6896547"/>
              <a:gd name="connsiteX3" fmla="*/ 6940352 w 11001575"/>
              <a:gd name="connsiteY3" fmla="*/ 6896547 h 6896547"/>
              <a:gd name="connsiteX4" fmla="*/ 0 w 11001575"/>
              <a:gd name="connsiteY4" fmla="*/ 6887022 h 6896547"/>
              <a:gd name="connsiteX5" fmla="*/ 0 w 11001575"/>
              <a:gd name="connsiteY5" fmla="*/ 29022 h 6896547"/>
              <a:gd name="connsiteX0" fmla="*/ 0 w 11003626"/>
              <a:gd name="connsiteY0" fmla="*/ 29022 h 6906072"/>
              <a:gd name="connsiteX1" fmla="*/ 7012985 w 11003626"/>
              <a:gd name="connsiteY1" fmla="*/ 9972 h 6906072"/>
              <a:gd name="connsiteX2" fmla="*/ 11001377 w 11003626"/>
              <a:gd name="connsiteY2" fmla="*/ 3505647 h 6906072"/>
              <a:gd name="connsiteX3" fmla="*/ 7230882 w 11003626"/>
              <a:gd name="connsiteY3" fmla="*/ 6906072 h 6906072"/>
              <a:gd name="connsiteX4" fmla="*/ 0 w 11003626"/>
              <a:gd name="connsiteY4" fmla="*/ 6887022 h 6906072"/>
              <a:gd name="connsiteX5" fmla="*/ 0 w 11003626"/>
              <a:gd name="connsiteY5" fmla="*/ 29022 h 6906072"/>
              <a:gd name="connsiteX0" fmla="*/ 0 w 11001397"/>
              <a:gd name="connsiteY0" fmla="*/ 37229 h 6914279"/>
              <a:gd name="connsiteX1" fmla="*/ 7212724 w 11001397"/>
              <a:gd name="connsiteY1" fmla="*/ 8654 h 6914279"/>
              <a:gd name="connsiteX2" fmla="*/ 11001377 w 11001397"/>
              <a:gd name="connsiteY2" fmla="*/ 3513854 h 6914279"/>
              <a:gd name="connsiteX3" fmla="*/ 7230882 w 11001397"/>
              <a:gd name="connsiteY3" fmla="*/ 6914279 h 6914279"/>
              <a:gd name="connsiteX4" fmla="*/ 0 w 11001397"/>
              <a:gd name="connsiteY4" fmla="*/ 6895229 h 6914279"/>
              <a:gd name="connsiteX5" fmla="*/ 0 w 11001397"/>
              <a:gd name="connsiteY5" fmla="*/ 37229 h 6914279"/>
              <a:gd name="connsiteX0" fmla="*/ 0 w 11001397"/>
              <a:gd name="connsiteY0" fmla="*/ 37229 h 6914279"/>
              <a:gd name="connsiteX1" fmla="*/ 7212724 w 11001397"/>
              <a:gd name="connsiteY1" fmla="*/ 8654 h 6914279"/>
              <a:gd name="connsiteX2" fmla="*/ 11001377 w 11001397"/>
              <a:gd name="connsiteY2" fmla="*/ 3513854 h 6914279"/>
              <a:gd name="connsiteX3" fmla="*/ 7230882 w 11001397"/>
              <a:gd name="connsiteY3" fmla="*/ 6914279 h 6914279"/>
              <a:gd name="connsiteX4" fmla="*/ 0 w 11001397"/>
              <a:gd name="connsiteY4" fmla="*/ 6895229 h 6914279"/>
              <a:gd name="connsiteX5" fmla="*/ 0 w 11001397"/>
              <a:gd name="connsiteY5" fmla="*/ 37229 h 6914279"/>
              <a:gd name="connsiteX0" fmla="*/ 0 w 11001673"/>
              <a:gd name="connsiteY0" fmla="*/ 37229 h 6914279"/>
              <a:gd name="connsiteX1" fmla="*/ 7212724 w 11001673"/>
              <a:gd name="connsiteY1" fmla="*/ 8654 h 6914279"/>
              <a:gd name="connsiteX2" fmla="*/ 11001377 w 11001673"/>
              <a:gd name="connsiteY2" fmla="*/ 3513854 h 6914279"/>
              <a:gd name="connsiteX3" fmla="*/ 7230882 w 11001673"/>
              <a:gd name="connsiteY3" fmla="*/ 6914279 h 6914279"/>
              <a:gd name="connsiteX4" fmla="*/ 0 w 11001673"/>
              <a:gd name="connsiteY4" fmla="*/ 6895229 h 6914279"/>
              <a:gd name="connsiteX5" fmla="*/ 0 w 11001673"/>
              <a:gd name="connsiteY5" fmla="*/ 37229 h 6914279"/>
              <a:gd name="connsiteX0" fmla="*/ 0 w 11002224"/>
              <a:gd name="connsiteY0" fmla="*/ 37229 h 6914279"/>
              <a:gd name="connsiteX1" fmla="*/ 7212724 w 11002224"/>
              <a:gd name="connsiteY1" fmla="*/ 8654 h 6914279"/>
              <a:gd name="connsiteX2" fmla="*/ 11001377 w 11002224"/>
              <a:gd name="connsiteY2" fmla="*/ 3513854 h 6914279"/>
              <a:gd name="connsiteX3" fmla="*/ 7230882 w 11002224"/>
              <a:gd name="connsiteY3" fmla="*/ 6914279 h 6914279"/>
              <a:gd name="connsiteX4" fmla="*/ 0 w 11002224"/>
              <a:gd name="connsiteY4" fmla="*/ 6895229 h 6914279"/>
              <a:gd name="connsiteX5" fmla="*/ 0 w 11002224"/>
              <a:gd name="connsiteY5" fmla="*/ 37229 h 6914279"/>
              <a:gd name="connsiteX0" fmla="*/ 0 w 11001673"/>
              <a:gd name="connsiteY0" fmla="*/ 37229 h 6914279"/>
              <a:gd name="connsiteX1" fmla="*/ 7212724 w 11001673"/>
              <a:gd name="connsiteY1" fmla="*/ 8654 h 6914279"/>
              <a:gd name="connsiteX2" fmla="*/ 11001377 w 11001673"/>
              <a:gd name="connsiteY2" fmla="*/ 3513854 h 6914279"/>
              <a:gd name="connsiteX3" fmla="*/ 7230882 w 11001673"/>
              <a:gd name="connsiteY3" fmla="*/ 6914279 h 6914279"/>
              <a:gd name="connsiteX4" fmla="*/ 0 w 11001673"/>
              <a:gd name="connsiteY4" fmla="*/ 6895229 h 6914279"/>
              <a:gd name="connsiteX5" fmla="*/ 0 w 11001673"/>
              <a:gd name="connsiteY5" fmla="*/ 37229 h 6914279"/>
              <a:gd name="connsiteX0" fmla="*/ 0 w 11001673"/>
              <a:gd name="connsiteY0" fmla="*/ 28575 h 6905625"/>
              <a:gd name="connsiteX1" fmla="*/ 7212724 w 11001673"/>
              <a:gd name="connsiteY1" fmla="*/ 0 h 6905625"/>
              <a:gd name="connsiteX2" fmla="*/ 11001377 w 11001673"/>
              <a:gd name="connsiteY2" fmla="*/ 3505200 h 6905625"/>
              <a:gd name="connsiteX3" fmla="*/ 7230882 w 11001673"/>
              <a:gd name="connsiteY3" fmla="*/ 6905625 h 6905625"/>
              <a:gd name="connsiteX4" fmla="*/ 0 w 11001673"/>
              <a:gd name="connsiteY4" fmla="*/ 6886575 h 6905625"/>
              <a:gd name="connsiteX5" fmla="*/ 0 w 11001673"/>
              <a:gd name="connsiteY5" fmla="*/ 28575 h 6905625"/>
              <a:gd name="connsiteX0" fmla="*/ 0 w 11001667"/>
              <a:gd name="connsiteY0" fmla="*/ 28575 h 6905625"/>
              <a:gd name="connsiteX1" fmla="*/ 7212724 w 11001667"/>
              <a:gd name="connsiteY1" fmla="*/ 0 h 6905625"/>
              <a:gd name="connsiteX2" fmla="*/ 11001377 w 11001667"/>
              <a:gd name="connsiteY2" fmla="*/ 3505200 h 6905625"/>
              <a:gd name="connsiteX3" fmla="*/ 7230882 w 11001667"/>
              <a:gd name="connsiteY3" fmla="*/ 6905625 h 6905625"/>
              <a:gd name="connsiteX4" fmla="*/ 0 w 11001667"/>
              <a:gd name="connsiteY4" fmla="*/ 6886575 h 6905625"/>
              <a:gd name="connsiteX5" fmla="*/ 0 w 11001667"/>
              <a:gd name="connsiteY5" fmla="*/ 28575 h 6905625"/>
              <a:gd name="connsiteX0" fmla="*/ 0 w 11001667"/>
              <a:gd name="connsiteY0" fmla="*/ 28575 h 6905625"/>
              <a:gd name="connsiteX1" fmla="*/ 7212724 w 11001667"/>
              <a:gd name="connsiteY1" fmla="*/ 0 h 6905625"/>
              <a:gd name="connsiteX2" fmla="*/ 11001377 w 11001667"/>
              <a:gd name="connsiteY2" fmla="*/ 3505200 h 6905625"/>
              <a:gd name="connsiteX3" fmla="*/ 7230882 w 11001667"/>
              <a:gd name="connsiteY3" fmla="*/ 6905625 h 6905625"/>
              <a:gd name="connsiteX4" fmla="*/ 0 w 11001667"/>
              <a:gd name="connsiteY4" fmla="*/ 6886575 h 6905625"/>
              <a:gd name="connsiteX5" fmla="*/ 0 w 11001667"/>
              <a:gd name="connsiteY5" fmla="*/ 28575 h 690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01667" h="6905625">
                <a:moveTo>
                  <a:pt x="0" y="28575"/>
                </a:moveTo>
                <a:lnTo>
                  <a:pt x="7212724" y="0"/>
                </a:lnTo>
                <a:cubicBezTo>
                  <a:pt x="10670243" y="19050"/>
                  <a:pt x="10989272" y="2716212"/>
                  <a:pt x="11001377" y="3505200"/>
                </a:cubicBezTo>
                <a:cubicBezTo>
                  <a:pt x="11013482" y="4294188"/>
                  <a:pt x="10661164" y="6905625"/>
                  <a:pt x="7230882" y="6905625"/>
                </a:cubicBezTo>
                <a:lnTo>
                  <a:pt x="0" y="6886575"/>
                </a:lnTo>
                <a:lnTo>
                  <a:pt x="0" y="28575"/>
                </a:lnTo>
                <a:close/>
              </a:path>
            </a:pathLst>
          </a:custGeom>
          <a:solidFill>
            <a:schemeClr val="bg1">
              <a:lumMod val="95000"/>
            </a:schemeClr>
          </a:solidFill>
        </p:spPr>
        <p:txBody>
          <a:bodyPr lIns="252000" tIns="252000" rIns="0" bIns="252000" anchor="ctr" anchorCtr="0">
            <a:normAutofit/>
          </a:bodyPr>
          <a:lstStyle>
            <a:lvl1pPr marL="0" indent="0" algn="l">
              <a:lnSpc>
                <a:spcPct val="100000"/>
              </a:lnSpc>
              <a:spcAft>
                <a:spcPts val="0"/>
              </a:spcAft>
              <a:buNone/>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HUOM. Kuvan rajaavaa muotoa ei saa venyttää leveämmäksi tai kapeammaksi.</a:t>
            </a:r>
            <a:br>
              <a:rPr lang="fi-FI"/>
            </a:br>
            <a:br>
              <a:rPr lang="fi-FI"/>
            </a:br>
            <a:r>
              <a:rPr lang="fi-FI"/>
              <a:t>Lisää kuva: valitse kuvan kehyslaatikko &gt; Lisää-välilehti &gt; Kuvat </a:t>
            </a:r>
            <a:br>
              <a:rPr lang="fi-FI"/>
            </a:br>
            <a:r>
              <a:rPr lang="fi-FI"/>
              <a:t>(lisää kuva omasta sijainnista ”Tämä laite” tai Microsoftin kuvapankista ”Kuvapankkikuvat”). </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br>
              <a:rPr lang="fi-FI"/>
            </a:br>
            <a:br>
              <a:rPr lang="fi-FI"/>
            </a:br>
            <a:r>
              <a:rPr lang="fi-FI"/>
              <a:t>Jos otsikko katoaa kuvan taakse: valitse kuva &gt; hiiren oikea &gt; Vie taakse.</a:t>
            </a:r>
          </a:p>
        </p:txBody>
      </p:sp>
      <p:sp>
        <p:nvSpPr>
          <p:cNvPr id="3" name="Kuvaaja">
            <a:extLst>
              <a:ext uri="{FF2B5EF4-FFF2-40B4-BE49-F238E27FC236}">
                <a16:creationId xmlns:a16="http://schemas.microsoft.com/office/drawing/2014/main" id="{8271A88A-B0C0-4348-392E-9398E186B571}"/>
              </a:ext>
            </a:extLst>
          </p:cNvPr>
          <p:cNvSpPr>
            <a:spLocks noGrp="1"/>
          </p:cNvSpPr>
          <p:nvPr>
            <p:ph type="body" sz="quarter" idx="17" hasCustomPrompt="1"/>
          </p:nvPr>
        </p:nvSpPr>
        <p:spPr>
          <a:xfrm rot="16200000">
            <a:off x="-462287" y="679443"/>
            <a:ext cx="1435462" cy="284157"/>
          </a:xfrm>
          <a:prstGeom prst="roundRect">
            <a:avLst>
              <a:gd name="adj" fmla="val 14657"/>
            </a:avLst>
          </a:prstGeom>
          <a:solidFill>
            <a:schemeClr val="tx1"/>
          </a:solidFill>
        </p:spPr>
        <p:txBody>
          <a:bodyPr wrap="none" lIns="61200" tIns="54000" rIns="72000" bIns="54000" anchor="ctr" anchorCtr="0">
            <a:spAutoFit/>
          </a:bodyPr>
          <a:lstStyle>
            <a:lvl1pPr marL="0" indent="0" algn="r">
              <a:lnSpc>
                <a:spcPct val="90000"/>
              </a:lnSpc>
              <a:spcAft>
                <a:spcPts val="0"/>
              </a:spcAft>
              <a:buNone/>
              <a:defRPr lang="fi-FI" sz="1100" kern="1200" dirty="0">
                <a:solidFill>
                  <a:schemeClr val="bg1"/>
                </a:solidFill>
                <a:latin typeface="Arial"/>
                <a:ea typeface="+mn-ea"/>
                <a:cs typeface="Arial"/>
              </a:defRPr>
            </a:lvl1pPr>
          </a:lstStyle>
          <a:p>
            <a:pPr lvl="0"/>
            <a:r>
              <a:rPr lang="fi-FI"/>
              <a:t>Kuva: Kuvaajan nimi</a:t>
            </a:r>
          </a:p>
        </p:txBody>
      </p:sp>
      <p:sp>
        <p:nvSpPr>
          <p:cNvPr id="8" name="Otsikko">
            <a:extLst>
              <a:ext uri="{FF2B5EF4-FFF2-40B4-BE49-F238E27FC236}">
                <a16:creationId xmlns:a16="http://schemas.microsoft.com/office/drawing/2014/main" id="{CF7C3183-1BEE-688C-A725-D053F1CA53C0}"/>
              </a:ext>
            </a:extLst>
          </p:cNvPr>
          <p:cNvSpPr>
            <a:spLocks noGrp="1"/>
          </p:cNvSpPr>
          <p:nvPr>
            <p:ph type="title" hasCustomPrompt="1"/>
          </p:nvPr>
        </p:nvSpPr>
        <p:spPr>
          <a:xfrm>
            <a:off x="312594" y="5681357"/>
            <a:ext cx="5185838" cy="883833"/>
          </a:xfrm>
          <a:prstGeom prst="roundRect">
            <a:avLst>
              <a:gd name="adj" fmla="val 8981"/>
            </a:avLst>
          </a:prstGeom>
          <a:solidFill>
            <a:schemeClr val="bg2"/>
          </a:solidFill>
        </p:spPr>
        <p:txBody>
          <a:bodyPr wrap="square" lIns="216000" tIns="216000" rIns="180000" bIns="180000" anchor="ctr" anchorCtr="0">
            <a:spAutoFit/>
          </a:bodyPr>
          <a:lstStyle>
            <a:lvl1pPr algn="l">
              <a:lnSpc>
                <a:spcPct val="85000"/>
              </a:lnSpc>
              <a:defRPr sz="3200" spc="0" baseline="0">
                <a:solidFill>
                  <a:schemeClr val="bg1"/>
                </a:solidFill>
              </a:defRPr>
            </a:lvl1pPr>
          </a:lstStyle>
          <a:p>
            <a:r>
              <a:rPr lang="fi-FI"/>
              <a:t>Väliotsikko kuvan päällä</a:t>
            </a:r>
          </a:p>
        </p:txBody>
      </p:sp>
      <p:pic>
        <p:nvPicPr>
          <p:cNvPr id="7" name="800">
            <a:extLst>
              <a:ext uri="{FF2B5EF4-FFF2-40B4-BE49-F238E27FC236}">
                <a16:creationId xmlns:a16="http://schemas.microsoft.com/office/drawing/2014/main" id="{6771DD9B-5EA2-AA6E-02C7-3B0238A8666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8" y="5912499"/>
            <a:ext cx="820800" cy="517806"/>
          </a:xfrm>
          <a:prstGeom prst="rect">
            <a:avLst/>
          </a:prstGeom>
        </p:spPr>
      </p:pic>
      <p:pic>
        <p:nvPicPr>
          <p:cNvPr id="6" name="Vaakuna">
            <a:extLst>
              <a:ext uri="{FF2B5EF4-FFF2-40B4-BE49-F238E27FC236}">
                <a16:creationId xmlns:a16="http://schemas.microsoft.com/office/drawing/2014/main" id="{627B0F73-995C-43B9-AD1A-21E5076A3712}"/>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156227" y="465122"/>
            <a:ext cx="464182" cy="712800"/>
          </a:xfrm>
          <a:prstGeom prst="rect">
            <a:avLst/>
          </a:prstGeom>
        </p:spPr>
      </p:pic>
    </p:spTree>
    <p:extLst>
      <p:ext uri="{BB962C8B-B14F-4D97-AF65-F5344CB8AC3E}">
        <p14:creationId xmlns:p14="http://schemas.microsoft.com/office/powerpoint/2010/main" val="3820852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aareva kuva + otsikko + teksti">
    <p:bg>
      <p:bgPr>
        <a:solidFill>
          <a:schemeClr val="bg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CCF8B37E-DA57-80ED-9D18-249867C4B966}"/>
              </a:ext>
            </a:extLst>
          </p:cNvPr>
          <p:cNvSpPr>
            <a:spLocks noGrp="1"/>
          </p:cNvSpPr>
          <p:nvPr>
            <p:ph type="title" hasCustomPrompt="1"/>
          </p:nvPr>
        </p:nvSpPr>
        <p:spPr>
          <a:xfrm>
            <a:off x="6707800" y="1378425"/>
            <a:ext cx="4624828" cy="1408982"/>
          </a:xfrm>
          <a:prstGeom prst="rect">
            <a:avLst/>
          </a:prstGeom>
          <a:noFill/>
        </p:spPr>
        <p:txBody>
          <a:bodyPr vert="horz" lIns="0" tIns="0" rIns="0" bIns="0" rtlCol="0" anchor="b" anchorCtr="0">
            <a:noAutofit/>
          </a:bodyPr>
          <a:lstStyle>
            <a:lvl1pPr>
              <a:lnSpc>
                <a:spcPct val="85000"/>
              </a:lnSpc>
              <a:defRPr sz="5200" spc="-100" baseline="0">
                <a:solidFill>
                  <a:schemeClr val="bg2"/>
                </a:solidFill>
              </a:defRPr>
            </a:lvl1pPr>
          </a:lstStyle>
          <a:p>
            <a:r>
              <a:rPr lang="fi-FI"/>
              <a:t>Muokkaa otsikkoa </a:t>
            </a:r>
            <a:endParaRPr lang="en-US"/>
          </a:p>
        </p:txBody>
      </p:sp>
      <p:sp>
        <p:nvSpPr>
          <p:cNvPr id="3" name="Tekstin paikkamerkki">
            <a:extLst>
              <a:ext uri="{FF2B5EF4-FFF2-40B4-BE49-F238E27FC236}">
                <a16:creationId xmlns:a16="http://schemas.microsoft.com/office/drawing/2014/main" id="{33BDBB72-3C25-1A01-EE75-CE5511ED7CAB}"/>
              </a:ext>
            </a:extLst>
          </p:cNvPr>
          <p:cNvSpPr>
            <a:spLocks noGrp="1"/>
          </p:cNvSpPr>
          <p:nvPr>
            <p:ph type="body" idx="1" hasCustomPrompt="1"/>
          </p:nvPr>
        </p:nvSpPr>
        <p:spPr>
          <a:xfrm>
            <a:off x="6707800" y="2962283"/>
            <a:ext cx="4624828" cy="2928154"/>
          </a:xfrm>
          <a:prstGeom prst="rect">
            <a:avLst/>
          </a:prstGeom>
        </p:spPr>
        <p:txBody>
          <a:bodyPr vert="horz" lIns="0" tIns="0" rIns="0" bIns="0" rtlCol="0">
            <a:noAutofit/>
          </a:bodyPr>
          <a:lstStyle>
            <a:lvl1pPr marL="239994" indent="-239994">
              <a:lnSpc>
                <a:spcPct val="107000"/>
              </a:lnSpc>
              <a:spcAft>
                <a:spcPts val="1000"/>
              </a:spcAft>
              <a:buClrTx/>
              <a:buSzPct val="100000"/>
              <a:buFont typeface="Arial" panose="020B0604020202020204" pitchFamily="34" charset="0"/>
              <a:buChar char="•"/>
              <a:defRPr sz="2100">
                <a:solidFill>
                  <a:schemeClr val="tx1"/>
                </a:solidFill>
              </a:defRPr>
            </a:lvl1pPr>
            <a:lvl2pPr marL="719965" indent="-263993">
              <a:lnSpc>
                <a:spcPct val="107000"/>
              </a:lnSpc>
              <a:spcAft>
                <a:spcPts val="1000"/>
              </a:spcAft>
              <a:buFont typeface="Lucida Grande"/>
              <a:buChar char="–"/>
              <a:defRPr sz="1900">
                <a:solidFill>
                  <a:schemeClr val="tx1"/>
                </a:solidFill>
              </a:defRPr>
            </a:lvl2pPr>
            <a:lvl3pPr marL="1151971" indent="-191995">
              <a:lnSpc>
                <a:spcPct val="107000"/>
              </a:lnSpc>
              <a:spcAft>
                <a:spcPts val="1000"/>
              </a:spcAft>
              <a:buSzPct val="100000"/>
              <a:buFont typeface="Arial" panose="020B0604020202020204" pitchFamily="34" charset="0"/>
              <a:buChar char="•"/>
              <a:defRPr sz="1500">
                <a:solidFill>
                  <a:schemeClr val="tx1"/>
                </a:solidFill>
              </a:defRPr>
            </a:lvl3pPr>
            <a:lvl4pPr marL="1631959" indent="-191995">
              <a:lnSpc>
                <a:spcPct val="107000"/>
              </a:lnSpc>
              <a:spcAft>
                <a:spcPts val="1000"/>
              </a:spcAft>
              <a:buSzPct val="100000"/>
              <a:buFont typeface="Lucida Grande"/>
              <a:buChar char="–"/>
              <a:defRPr sz="1500">
                <a:solidFill>
                  <a:schemeClr val="tx1"/>
                </a:solidFill>
              </a:defRPr>
            </a:lvl4pPr>
            <a:lvl5pPr marL="2111947" indent="-191995">
              <a:lnSpc>
                <a:spcPct val="107000"/>
              </a:lnSpc>
              <a:spcAft>
                <a:spcPts val="1000"/>
              </a:spcAft>
              <a:defRPr sz="1300">
                <a:solidFill>
                  <a:schemeClr val="tx1"/>
                </a:solidFill>
              </a:defRPr>
            </a:lvl5pPr>
          </a:lstStyle>
          <a:p>
            <a:pPr lvl="0"/>
            <a:r>
              <a:rPr lang="fi-FI"/>
              <a:t>Muokkaa tekstiä napsauttamalla.  </a:t>
            </a:r>
          </a:p>
          <a:p>
            <a:pPr lvl="1"/>
            <a:r>
              <a:rPr lang="fi-FI"/>
              <a:t>toinen taso</a:t>
            </a:r>
          </a:p>
          <a:p>
            <a:pPr lvl="2"/>
            <a:r>
              <a:rPr lang="fi-FI"/>
              <a:t>kolmas taso</a:t>
            </a:r>
          </a:p>
          <a:p>
            <a:pPr lvl="3"/>
            <a:r>
              <a:rPr lang="fi-FI"/>
              <a:t>neljäs taso</a:t>
            </a:r>
          </a:p>
          <a:p>
            <a:pPr lvl="4"/>
            <a:r>
              <a:rPr lang="fi-FI"/>
              <a:t>viides taso</a:t>
            </a:r>
            <a:endParaRPr lang="en-US"/>
          </a:p>
        </p:txBody>
      </p:sp>
      <p:sp>
        <p:nvSpPr>
          <p:cNvPr id="4" name="Kuvan paikkamerkki">
            <a:extLst>
              <a:ext uri="{FF2B5EF4-FFF2-40B4-BE49-F238E27FC236}">
                <a16:creationId xmlns:a16="http://schemas.microsoft.com/office/drawing/2014/main" id="{5511BF76-485E-B28A-E46E-C9D09051942C}"/>
              </a:ext>
            </a:extLst>
          </p:cNvPr>
          <p:cNvSpPr>
            <a:spLocks noGrp="1"/>
          </p:cNvSpPr>
          <p:nvPr>
            <p:ph type="pic" sz="quarter" idx="13" hasCustomPrompt="1"/>
          </p:nvPr>
        </p:nvSpPr>
        <p:spPr>
          <a:xfrm>
            <a:off x="0" y="-9000"/>
            <a:ext cx="6096000" cy="6876000"/>
          </a:xfrm>
          <a:prstGeom prst="flowChartDelay">
            <a:avLst/>
          </a:prstGeom>
          <a:solidFill>
            <a:schemeClr val="bg1">
              <a:lumMod val="95000"/>
            </a:schemeClr>
          </a:solidFill>
        </p:spPr>
        <p:txBody>
          <a:bodyPr lIns="216000" tIns="180000" rIns="180000" bIns="180000" anchor="t" anchorCtr="0">
            <a:normAutofit/>
          </a:bodyPr>
          <a:lstStyle>
            <a:lvl1pPr marL="0" marR="0" indent="0" algn="l" defTabSz="609570" rtl="0" eaLnBrk="1" fontAlgn="auto" latinLnBrk="0" hangingPunct="1">
              <a:lnSpc>
                <a:spcPct val="114000"/>
              </a:lnSpc>
              <a:spcBef>
                <a:spcPts val="0"/>
              </a:spcBef>
              <a:spcAft>
                <a:spcPts val="0"/>
              </a:spcAft>
              <a:buClrTx/>
              <a:buSzTx/>
              <a:buFont typeface="Arial"/>
              <a:buNone/>
              <a:tabLst/>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HUOM. Kuvan rajaavaa muotoa ei saa venyttää leveämmäksi tai kapeammaksi.</a:t>
            </a:r>
            <a:br>
              <a:rPr lang="fi-FI"/>
            </a:br>
            <a:br>
              <a:rPr lang="fi-FI"/>
            </a:br>
            <a:r>
              <a:rPr lang="fi-FI"/>
              <a:t>Lisää kuva: valitse kuvan kehyslaatikko &gt; Lisää-välilehti &gt; Kuvat </a:t>
            </a:r>
            <a:br>
              <a:rPr lang="fi-FI"/>
            </a:br>
            <a:r>
              <a:rPr lang="fi-FI"/>
              <a:t>(lisää kuva omasta sijainnista ”Tämä laite” tai Microsoftin kuvapankista ”Kuvapankkikuvat”). </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p>
        </p:txBody>
      </p:sp>
      <p:sp>
        <p:nvSpPr>
          <p:cNvPr id="7" name="Kuvaaja">
            <a:extLst>
              <a:ext uri="{FF2B5EF4-FFF2-40B4-BE49-F238E27FC236}">
                <a16:creationId xmlns:a16="http://schemas.microsoft.com/office/drawing/2014/main" id="{68802EEA-1D82-1F8B-B01A-BBD822EFAB54}"/>
              </a:ext>
            </a:extLst>
          </p:cNvPr>
          <p:cNvSpPr>
            <a:spLocks noGrp="1"/>
          </p:cNvSpPr>
          <p:nvPr>
            <p:ph type="body" sz="quarter" idx="19" hasCustomPrompt="1"/>
          </p:nvPr>
        </p:nvSpPr>
        <p:spPr>
          <a:xfrm>
            <a:off x="142822" y="6440700"/>
            <a:ext cx="1435462" cy="276573"/>
          </a:xfrm>
          <a:prstGeom prst="roundRect">
            <a:avLst>
              <a:gd name="adj" fmla="val 9529"/>
            </a:avLst>
          </a:prstGeom>
          <a:solidFill>
            <a:schemeClr val="tx1"/>
          </a:solidFill>
        </p:spPr>
        <p:txBody>
          <a:bodyPr wrap="none" lIns="61200" tIns="54000" rIns="72000" bIns="54000" anchor="ctr" anchorCtr="0">
            <a:spAutoFit/>
          </a:bodyPr>
          <a:lstStyle>
            <a:lvl1pPr marL="0" indent="0" algn="l">
              <a:lnSpc>
                <a:spcPct val="90000"/>
              </a:lnSpc>
              <a:spcAft>
                <a:spcPts val="0"/>
              </a:spcAft>
              <a:buNone/>
              <a:defRPr sz="1100">
                <a:solidFill>
                  <a:schemeClr val="bg1"/>
                </a:solidFill>
              </a:defRPr>
            </a:lvl1pPr>
          </a:lstStyle>
          <a:p>
            <a:pPr lvl="0"/>
            <a:r>
              <a:rPr lang="fi-FI"/>
              <a:t>Kuva: Kuvaajan nimi</a:t>
            </a:r>
          </a:p>
        </p:txBody>
      </p:sp>
      <p:pic>
        <p:nvPicPr>
          <p:cNvPr id="11" name="800">
            <a:extLst>
              <a:ext uri="{FF2B5EF4-FFF2-40B4-BE49-F238E27FC236}">
                <a16:creationId xmlns:a16="http://schemas.microsoft.com/office/drawing/2014/main" id="{E5FB02B3-80E3-0FF4-F487-14D0A7C65D7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12" name="Vaakuna">
            <a:extLst>
              <a:ext uri="{FF2B5EF4-FFF2-40B4-BE49-F238E27FC236}">
                <a16:creationId xmlns:a16="http://schemas.microsoft.com/office/drawing/2014/main" id="{67B4478F-F727-2230-4DFB-23C9D7BD3F92}"/>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4123124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uva + otsikko + teksti">
    <p:bg>
      <p:bgPr>
        <a:solidFill>
          <a:schemeClr val="bg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CCF8B37E-DA57-80ED-9D18-249867C4B966}"/>
              </a:ext>
            </a:extLst>
          </p:cNvPr>
          <p:cNvSpPr>
            <a:spLocks noGrp="1"/>
          </p:cNvSpPr>
          <p:nvPr>
            <p:ph type="title" hasCustomPrompt="1"/>
          </p:nvPr>
        </p:nvSpPr>
        <p:spPr>
          <a:xfrm>
            <a:off x="6568041" y="1020278"/>
            <a:ext cx="4765692" cy="1473449"/>
          </a:xfrm>
          <a:prstGeom prst="rect">
            <a:avLst/>
          </a:prstGeom>
          <a:noFill/>
        </p:spPr>
        <p:txBody>
          <a:bodyPr vert="horz" lIns="0" tIns="0" rIns="0" bIns="0" rtlCol="0" anchor="b" anchorCtr="0">
            <a:noAutofit/>
          </a:bodyPr>
          <a:lstStyle>
            <a:lvl1pPr>
              <a:lnSpc>
                <a:spcPct val="85000"/>
              </a:lnSpc>
              <a:defRPr sz="5200" spc="-100" baseline="0">
                <a:solidFill>
                  <a:schemeClr val="bg2"/>
                </a:solidFill>
              </a:defRPr>
            </a:lvl1pPr>
          </a:lstStyle>
          <a:p>
            <a:r>
              <a:rPr lang="fi-FI"/>
              <a:t>Muokkaa otsikkoa </a:t>
            </a:r>
            <a:endParaRPr lang="en-US"/>
          </a:p>
        </p:txBody>
      </p:sp>
      <p:sp>
        <p:nvSpPr>
          <p:cNvPr id="3" name="Tekstin paikkamerkki">
            <a:extLst>
              <a:ext uri="{FF2B5EF4-FFF2-40B4-BE49-F238E27FC236}">
                <a16:creationId xmlns:a16="http://schemas.microsoft.com/office/drawing/2014/main" id="{33BDBB72-3C25-1A01-EE75-CE5511ED7CAB}"/>
              </a:ext>
            </a:extLst>
          </p:cNvPr>
          <p:cNvSpPr>
            <a:spLocks noGrp="1"/>
          </p:cNvSpPr>
          <p:nvPr>
            <p:ph type="body" idx="1" hasCustomPrompt="1"/>
          </p:nvPr>
        </p:nvSpPr>
        <p:spPr>
          <a:xfrm>
            <a:off x="6568040" y="2657496"/>
            <a:ext cx="4765693" cy="3260558"/>
          </a:xfrm>
          <a:prstGeom prst="rect">
            <a:avLst/>
          </a:prstGeom>
        </p:spPr>
        <p:txBody>
          <a:bodyPr vert="horz" lIns="0" tIns="0" rIns="0" bIns="0" rtlCol="0">
            <a:noAutofit/>
          </a:bodyPr>
          <a:lstStyle>
            <a:lvl1pPr marL="239994" indent="-239994">
              <a:lnSpc>
                <a:spcPct val="107000"/>
              </a:lnSpc>
              <a:spcAft>
                <a:spcPts val="1000"/>
              </a:spcAft>
              <a:buClrTx/>
              <a:buSzPct val="100000"/>
              <a:buFont typeface="Arial" panose="020B0604020202020204" pitchFamily="34" charset="0"/>
              <a:buChar char="•"/>
              <a:defRPr sz="2100">
                <a:solidFill>
                  <a:schemeClr val="tx1"/>
                </a:solidFill>
              </a:defRPr>
            </a:lvl1pPr>
            <a:lvl2pPr marL="719965" indent="-263993">
              <a:lnSpc>
                <a:spcPct val="107000"/>
              </a:lnSpc>
              <a:spcAft>
                <a:spcPts val="1000"/>
              </a:spcAft>
              <a:buFont typeface="Lucida Grande"/>
              <a:buChar char="–"/>
              <a:defRPr sz="1900">
                <a:solidFill>
                  <a:schemeClr val="tx1"/>
                </a:solidFill>
              </a:defRPr>
            </a:lvl2pPr>
            <a:lvl3pPr marL="1151971" indent="-191995">
              <a:lnSpc>
                <a:spcPct val="107000"/>
              </a:lnSpc>
              <a:spcAft>
                <a:spcPts val="1000"/>
              </a:spcAft>
              <a:buSzPct val="100000"/>
              <a:buFont typeface="Arial" panose="020B0604020202020204" pitchFamily="34" charset="0"/>
              <a:buChar char="•"/>
              <a:defRPr sz="1500">
                <a:solidFill>
                  <a:schemeClr val="tx1"/>
                </a:solidFill>
              </a:defRPr>
            </a:lvl3pPr>
            <a:lvl4pPr marL="1631959" indent="-191995">
              <a:lnSpc>
                <a:spcPct val="107000"/>
              </a:lnSpc>
              <a:spcAft>
                <a:spcPts val="1000"/>
              </a:spcAft>
              <a:buSzPct val="100000"/>
              <a:buFont typeface="Lucida Grande"/>
              <a:buChar char="–"/>
              <a:defRPr sz="1500">
                <a:solidFill>
                  <a:schemeClr val="tx1"/>
                </a:solidFill>
              </a:defRPr>
            </a:lvl4pPr>
            <a:lvl5pPr marL="2111947" indent="-191995">
              <a:lnSpc>
                <a:spcPct val="107000"/>
              </a:lnSpc>
              <a:spcAft>
                <a:spcPts val="1000"/>
              </a:spcAft>
              <a:defRPr sz="1300">
                <a:solidFill>
                  <a:schemeClr val="tx1"/>
                </a:solidFill>
              </a:defRPr>
            </a:lvl5pPr>
          </a:lstStyle>
          <a:p>
            <a:pPr lvl="0"/>
            <a:r>
              <a:rPr lang="fi-FI"/>
              <a:t>Muokkaa tekstiä napsauttamalla.  </a:t>
            </a:r>
          </a:p>
          <a:p>
            <a:pPr lvl="1"/>
            <a:r>
              <a:rPr lang="fi-FI"/>
              <a:t>toinen taso</a:t>
            </a:r>
          </a:p>
          <a:p>
            <a:pPr lvl="2"/>
            <a:r>
              <a:rPr lang="fi-FI"/>
              <a:t>kolmas taso</a:t>
            </a:r>
          </a:p>
          <a:p>
            <a:pPr lvl="3"/>
            <a:r>
              <a:rPr lang="fi-FI"/>
              <a:t>neljäs taso</a:t>
            </a:r>
          </a:p>
          <a:p>
            <a:pPr lvl="4"/>
            <a:r>
              <a:rPr lang="fi-FI"/>
              <a:t>viides taso</a:t>
            </a:r>
            <a:endParaRPr lang="en-US"/>
          </a:p>
        </p:txBody>
      </p:sp>
      <p:sp>
        <p:nvSpPr>
          <p:cNvPr id="4" name="Kuvan paikkamerkki">
            <a:extLst>
              <a:ext uri="{FF2B5EF4-FFF2-40B4-BE49-F238E27FC236}">
                <a16:creationId xmlns:a16="http://schemas.microsoft.com/office/drawing/2014/main" id="{9BAFC866-8F3E-8728-8696-6CF2F10DA0B8}"/>
              </a:ext>
            </a:extLst>
          </p:cNvPr>
          <p:cNvSpPr>
            <a:spLocks noGrp="1"/>
          </p:cNvSpPr>
          <p:nvPr userDrawn="1">
            <p:ph type="pic" sz="quarter" idx="11" hasCustomPrompt="1"/>
          </p:nvPr>
        </p:nvSpPr>
        <p:spPr>
          <a:xfrm>
            <a:off x="484773" y="657000"/>
            <a:ext cx="5544000" cy="5544000"/>
          </a:xfrm>
          <a:prstGeom prst="roundRect">
            <a:avLst>
              <a:gd name="adj" fmla="val 1688"/>
            </a:avLst>
          </a:prstGeom>
          <a:solidFill>
            <a:schemeClr val="bg1">
              <a:lumMod val="95000"/>
            </a:schemeClr>
          </a:solidFill>
        </p:spPr>
        <p:txBody>
          <a:bodyPr lIns="252000" tIns="252000" rIns="0" bIns="252000" anchor="t" anchorCtr="0">
            <a:normAutofit/>
          </a:bodyPr>
          <a:lstStyle>
            <a:lvl1pPr marL="0" indent="0">
              <a:lnSpc>
                <a:spcPct val="107000"/>
              </a:lnSpc>
              <a:spcAft>
                <a:spcPts val="0"/>
              </a:spcAft>
              <a:buNone/>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a:t>
            </a:r>
            <a:br>
              <a:rPr lang="fi-FI"/>
            </a:br>
            <a:r>
              <a:rPr lang="fi-FI"/>
              <a:t>Kuvat (lisää kuva omasta sijainnista ”Tämä laite” tai Microsoftin kuvapankista ”Kuvapankkikuvat”). </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p>
        </p:txBody>
      </p:sp>
      <p:sp>
        <p:nvSpPr>
          <p:cNvPr id="25" name="Kuvaaja">
            <a:extLst>
              <a:ext uri="{FF2B5EF4-FFF2-40B4-BE49-F238E27FC236}">
                <a16:creationId xmlns:a16="http://schemas.microsoft.com/office/drawing/2014/main" id="{A0F24AA8-EC72-52BA-FDAC-A0C0E916C733}"/>
              </a:ext>
            </a:extLst>
          </p:cNvPr>
          <p:cNvSpPr>
            <a:spLocks noGrp="1"/>
          </p:cNvSpPr>
          <p:nvPr>
            <p:ph type="body" sz="quarter" idx="17" hasCustomPrompt="1"/>
          </p:nvPr>
        </p:nvSpPr>
        <p:spPr>
          <a:xfrm>
            <a:off x="608866" y="5797920"/>
            <a:ext cx="1435462" cy="284157"/>
          </a:xfrm>
          <a:prstGeom prst="roundRect">
            <a:avLst>
              <a:gd name="adj" fmla="val 14657"/>
            </a:avLst>
          </a:prstGeom>
          <a:solidFill>
            <a:schemeClr val="tx1"/>
          </a:solidFill>
        </p:spPr>
        <p:txBody>
          <a:bodyPr wrap="none" lIns="61200" tIns="54000" rIns="72000" bIns="54000" anchor="ctr" anchorCtr="0">
            <a:spAutoFit/>
          </a:bodyPr>
          <a:lstStyle>
            <a:lvl1pPr marL="0" indent="0" algn="l">
              <a:lnSpc>
                <a:spcPct val="90000"/>
              </a:lnSpc>
              <a:spcAft>
                <a:spcPts val="0"/>
              </a:spcAft>
              <a:buNone/>
              <a:defRPr lang="fi-FI" sz="1100" kern="1200" dirty="0">
                <a:solidFill>
                  <a:schemeClr val="bg1"/>
                </a:solidFill>
                <a:latin typeface="Arial"/>
                <a:ea typeface="+mn-ea"/>
                <a:cs typeface="Arial"/>
              </a:defRPr>
            </a:lvl1pPr>
          </a:lstStyle>
          <a:p>
            <a:pPr lvl="0"/>
            <a:r>
              <a:rPr lang="fi-FI"/>
              <a:t>Kuva: Kuvaajan nimi</a:t>
            </a:r>
          </a:p>
        </p:txBody>
      </p:sp>
      <p:pic>
        <p:nvPicPr>
          <p:cNvPr id="33" name="800">
            <a:extLst>
              <a:ext uri="{FF2B5EF4-FFF2-40B4-BE49-F238E27FC236}">
                <a16:creationId xmlns:a16="http://schemas.microsoft.com/office/drawing/2014/main" id="{7A53F018-CBA4-9C93-A151-CFF7B30FC134}"/>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34" name="Vaakuna">
            <a:extLst>
              <a:ext uri="{FF2B5EF4-FFF2-40B4-BE49-F238E27FC236}">
                <a16:creationId xmlns:a16="http://schemas.microsoft.com/office/drawing/2014/main" id="{8039BFFD-BBCC-ECC7-780D-620F4630693B}"/>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792202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ilaatikot 1">
    <p:bg>
      <p:bgPr>
        <a:solidFill>
          <a:schemeClr val="bg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0B38B565-8F9E-DD32-00C1-5094D10F4EAE}"/>
              </a:ext>
            </a:extLst>
          </p:cNvPr>
          <p:cNvSpPr>
            <a:spLocks noGrp="1"/>
          </p:cNvSpPr>
          <p:nvPr>
            <p:ph type="title" hasCustomPrompt="1"/>
          </p:nvPr>
        </p:nvSpPr>
        <p:spPr>
          <a:xfrm>
            <a:off x="912187" y="838747"/>
            <a:ext cx="10366877" cy="665509"/>
          </a:xfrm>
        </p:spPr>
        <p:txBody>
          <a:bodyPr anchor="b" anchorCtr="0"/>
          <a:lstStyle>
            <a:lvl1pPr algn="l">
              <a:lnSpc>
                <a:spcPct val="85000"/>
              </a:lnSpc>
              <a:defRPr sz="4800" spc="-100" baseline="0">
                <a:solidFill>
                  <a:schemeClr val="bg2"/>
                </a:solidFill>
              </a:defRPr>
            </a:lvl1pPr>
          </a:lstStyle>
          <a:p>
            <a:r>
              <a:rPr lang="fi-FI"/>
              <a:t>Muokkaa otsikkoa napsauttamalla</a:t>
            </a:r>
            <a:endParaRPr lang="fi-FI" noProof="0"/>
          </a:p>
        </p:txBody>
      </p:sp>
      <p:sp>
        <p:nvSpPr>
          <p:cNvPr id="22" name="Otsikkolaatikko 1">
            <a:extLst>
              <a:ext uri="{FF2B5EF4-FFF2-40B4-BE49-F238E27FC236}">
                <a16:creationId xmlns:a16="http://schemas.microsoft.com/office/drawing/2014/main" id="{E65D2ABF-97FC-4BDD-BDB8-E326E108140D}"/>
              </a:ext>
            </a:extLst>
          </p:cNvPr>
          <p:cNvSpPr>
            <a:spLocks noGrp="1"/>
          </p:cNvSpPr>
          <p:nvPr>
            <p:ph type="body" sz="quarter" idx="59" hasCustomPrompt="1"/>
          </p:nvPr>
        </p:nvSpPr>
        <p:spPr>
          <a:xfrm>
            <a:off x="912686" y="1931436"/>
            <a:ext cx="4625797" cy="720000"/>
          </a:xfrm>
          <a:prstGeom prst="rect">
            <a:avLst/>
          </a:prstGeom>
          <a:noFill/>
        </p:spPr>
        <p:txBody>
          <a:bodyPr lIns="0" tIns="0" rIns="0" bIns="0" anchor="ctr" anchorCtr="0">
            <a:normAutofit/>
          </a:bodyPr>
          <a:lstStyle>
            <a:lvl1pPr marL="0" indent="0" algn="l">
              <a:lnSpc>
                <a:spcPct val="95000"/>
              </a:lnSpc>
              <a:spcAft>
                <a:spcPts val="0"/>
              </a:spcAft>
              <a:buNone/>
              <a:defRPr sz="2400" b="1">
                <a:solidFill>
                  <a:schemeClr val="bg2"/>
                </a:solidFill>
              </a:defRPr>
            </a:lvl1pPr>
            <a:lvl2pPr marL="457167" indent="0">
              <a:buNone/>
              <a:defRPr/>
            </a:lvl2pPr>
          </a:lstStyle>
          <a:p>
            <a:pPr lvl="0"/>
            <a:r>
              <a:rPr lang="fi-FI" noProof="0"/>
              <a:t>Otsikko yhdellä rivillä</a:t>
            </a:r>
          </a:p>
        </p:txBody>
      </p:sp>
      <p:sp>
        <p:nvSpPr>
          <p:cNvPr id="4" name="Tekstin paikkamerkki">
            <a:extLst>
              <a:ext uri="{FF2B5EF4-FFF2-40B4-BE49-F238E27FC236}">
                <a16:creationId xmlns:a16="http://schemas.microsoft.com/office/drawing/2014/main" id="{43717AC1-6E9D-77B3-EBC1-5000AA2CCAEC}"/>
              </a:ext>
            </a:extLst>
          </p:cNvPr>
          <p:cNvSpPr>
            <a:spLocks noGrp="1"/>
          </p:cNvSpPr>
          <p:nvPr>
            <p:ph type="body" idx="1" hasCustomPrompt="1"/>
          </p:nvPr>
        </p:nvSpPr>
        <p:spPr>
          <a:xfrm>
            <a:off x="910245" y="2665192"/>
            <a:ext cx="4627988" cy="1187141"/>
          </a:xfrm>
          <a:prstGeom prst="rect">
            <a:avLst/>
          </a:prstGeom>
        </p:spPr>
        <p:txBody>
          <a:bodyPr vert="horz" lIns="0" tIns="45720" rIns="0" bIns="45720" rtlCol="0">
            <a:noAutofit/>
          </a:bodyPr>
          <a:lstStyle>
            <a:lvl1pPr marL="239994" indent="-239994">
              <a:lnSpc>
                <a:spcPct val="107000"/>
              </a:lnSpc>
              <a:spcAft>
                <a:spcPts val="550"/>
              </a:spcAft>
              <a:buClrTx/>
              <a:buSzPct val="100000"/>
              <a:buFont typeface="Arial" panose="020B0604020202020204" pitchFamily="34" charset="0"/>
              <a:buChar char="•"/>
              <a:defRPr sz="1600"/>
            </a:lvl1pPr>
            <a:lvl2pPr marL="671983" indent="-239994">
              <a:lnSpc>
                <a:spcPct val="107000"/>
              </a:lnSpc>
              <a:spcAft>
                <a:spcPts val="550"/>
              </a:spcAft>
              <a:buFont typeface="Lucida Grande"/>
              <a:buChar char="–"/>
              <a:defRPr sz="1450"/>
            </a:lvl2pPr>
            <a:lvl3pPr marL="719982" indent="-143996">
              <a:lnSpc>
                <a:spcPct val="107000"/>
              </a:lnSpc>
              <a:spcAft>
                <a:spcPts val="533"/>
              </a:spcAft>
              <a:buSzPct val="100000"/>
              <a:buFont typeface="Arial" panose="020B0604020202020204" pitchFamily="34" charset="0"/>
              <a:buChar char="•"/>
              <a:defRPr sz="1467"/>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p:txBody>
      </p:sp>
      <p:sp>
        <p:nvSpPr>
          <p:cNvPr id="16" name="Otsikkolaatikko 2">
            <a:extLst>
              <a:ext uri="{FF2B5EF4-FFF2-40B4-BE49-F238E27FC236}">
                <a16:creationId xmlns:a16="http://schemas.microsoft.com/office/drawing/2014/main" id="{C2D0AE62-DD0C-020B-1BE8-4B298B855075}"/>
              </a:ext>
            </a:extLst>
          </p:cNvPr>
          <p:cNvSpPr>
            <a:spLocks noGrp="1"/>
          </p:cNvSpPr>
          <p:nvPr>
            <p:ph type="body" sz="quarter" idx="62" hasCustomPrompt="1"/>
          </p:nvPr>
        </p:nvSpPr>
        <p:spPr>
          <a:xfrm>
            <a:off x="912435" y="4141577"/>
            <a:ext cx="4625797" cy="720000"/>
          </a:xfrm>
          <a:prstGeom prst="rect">
            <a:avLst/>
          </a:prstGeom>
          <a:noFill/>
        </p:spPr>
        <p:txBody>
          <a:bodyPr lIns="0" tIns="0" rIns="0" bIns="0" anchor="ctr" anchorCtr="0">
            <a:normAutofit/>
          </a:bodyPr>
          <a:lstStyle>
            <a:lvl1pPr marL="0" indent="0" algn="l">
              <a:lnSpc>
                <a:spcPct val="95000"/>
              </a:lnSpc>
              <a:spcAft>
                <a:spcPts val="0"/>
              </a:spcAft>
              <a:buNone/>
              <a:defRPr sz="2400" b="1">
                <a:solidFill>
                  <a:schemeClr val="bg2"/>
                </a:solidFill>
              </a:defRPr>
            </a:lvl1pPr>
            <a:lvl2pPr marL="457167" indent="0">
              <a:buNone/>
              <a:defRPr/>
            </a:lvl2pPr>
          </a:lstStyle>
          <a:p>
            <a:pPr lvl="0"/>
            <a:r>
              <a:rPr lang="fi-FI" noProof="0"/>
              <a:t>Otsikko yhdellä rivillä</a:t>
            </a:r>
          </a:p>
        </p:txBody>
      </p:sp>
      <p:sp>
        <p:nvSpPr>
          <p:cNvPr id="17" name="Tekstin paikkamerkki">
            <a:extLst>
              <a:ext uri="{FF2B5EF4-FFF2-40B4-BE49-F238E27FC236}">
                <a16:creationId xmlns:a16="http://schemas.microsoft.com/office/drawing/2014/main" id="{1A080DF7-5C91-87CD-380C-416F779CECA4}"/>
              </a:ext>
            </a:extLst>
          </p:cNvPr>
          <p:cNvSpPr>
            <a:spLocks noGrp="1"/>
          </p:cNvSpPr>
          <p:nvPr>
            <p:ph type="body" idx="63" hasCustomPrompt="1"/>
          </p:nvPr>
        </p:nvSpPr>
        <p:spPr>
          <a:xfrm>
            <a:off x="909994" y="4869012"/>
            <a:ext cx="4627988" cy="1185600"/>
          </a:xfrm>
          <a:prstGeom prst="rect">
            <a:avLst/>
          </a:prstGeom>
        </p:spPr>
        <p:txBody>
          <a:bodyPr vert="horz" lIns="0" tIns="45720" rIns="0" bIns="45720" rtlCol="0">
            <a:noAutofit/>
          </a:bodyPr>
          <a:lstStyle>
            <a:lvl1pPr marL="239994" indent="-239994">
              <a:lnSpc>
                <a:spcPct val="107000"/>
              </a:lnSpc>
              <a:spcAft>
                <a:spcPts val="550"/>
              </a:spcAft>
              <a:buClrTx/>
              <a:buSzPct val="100000"/>
              <a:buFont typeface="Arial" panose="020B0604020202020204" pitchFamily="34" charset="0"/>
              <a:buChar char="•"/>
              <a:defRPr sz="1600"/>
            </a:lvl1pPr>
            <a:lvl2pPr marL="671983" indent="-239994">
              <a:lnSpc>
                <a:spcPct val="107000"/>
              </a:lnSpc>
              <a:spcAft>
                <a:spcPts val="550"/>
              </a:spcAft>
              <a:buFont typeface="Lucida Grande"/>
              <a:buChar char="–"/>
              <a:defRPr sz="1450"/>
            </a:lvl2pPr>
            <a:lvl3pPr marL="719982" indent="-143996">
              <a:lnSpc>
                <a:spcPct val="107000"/>
              </a:lnSpc>
              <a:spcAft>
                <a:spcPts val="533"/>
              </a:spcAft>
              <a:buSzPct val="100000"/>
              <a:buFont typeface="Arial" panose="020B0604020202020204" pitchFamily="34" charset="0"/>
              <a:buChar char="•"/>
              <a:defRPr sz="1467"/>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p:txBody>
      </p:sp>
      <p:sp>
        <p:nvSpPr>
          <p:cNvPr id="12" name="Otsikkolaatikko 3">
            <a:extLst>
              <a:ext uri="{FF2B5EF4-FFF2-40B4-BE49-F238E27FC236}">
                <a16:creationId xmlns:a16="http://schemas.microsoft.com/office/drawing/2014/main" id="{8DA24908-A197-535C-2F48-6B208937896D}"/>
              </a:ext>
            </a:extLst>
          </p:cNvPr>
          <p:cNvSpPr>
            <a:spLocks noGrp="1"/>
          </p:cNvSpPr>
          <p:nvPr>
            <p:ph type="body" sz="quarter" idx="60" hasCustomPrompt="1"/>
          </p:nvPr>
        </p:nvSpPr>
        <p:spPr>
          <a:xfrm>
            <a:off x="6654019" y="1931436"/>
            <a:ext cx="4625797" cy="720000"/>
          </a:xfrm>
          <a:prstGeom prst="rect">
            <a:avLst/>
          </a:prstGeom>
          <a:noFill/>
        </p:spPr>
        <p:txBody>
          <a:bodyPr lIns="0" tIns="0" rIns="0" bIns="0" anchor="ctr" anchorCtr="0">
            <a:normAutofit/>
          </a:bodyPr>
          <a:lstStyle>
            <a:lvl1pPr marL="0" indent="0" algn="l">
              <a:lnSpc>
                <a:spcPct val="95000"/>
              </a:lnSpc>
              <a:spcAft>
                <a:spcPts val="0"/>
              </a:spcAft>
              <a:buNone/>
              <a:defRPr sz="2400" b="1">
                <a:solidFill>
                  <a:schemeClr val="bg2"/>
                </a:solidFill>
              </a:defRPr>
            </a:lvl1pPr>
            <a:lvl2pPr marL="457167" indent="0">
              <a:buNone/>
              <a:defRPr/>
            </a:lvl2pPr>
          </a:lstStyle>
          <a:p>
            <a:pPr lvl="0"/>
            <a:r>
              <a:rPr lang="fi-FI" noProof="0"/>
              <a:t>Otsikko yhdellä rivillä</a:t>
            </a:r>
          </a:p>
        </p:txBody>
      </p:sp>
      <p:sp>
        <p:nvSpPr>
          <p:cNvPr id="13" name="Tekstin paikkamerkki">
            <a:extLst>
              <a:ext uri="{FF2B5EF4-FFF2-40B4-BE49-F238E27FC236}">
                <a16:creationId xmlns:a16="http://schemas.microsoft.com/office/drawing/2014/main" id="{23C485E0-6D64-611A-5E95-94F4547B653C}"/>
              </a:ext>
            </a:extLst>
          </p:cNvPr>
          <p:cNvSpPr>
            <a:spLocks noGrp="1"/>
          </p:cNvSpPr>
          <p:nvPr>
            <p:ph type="body" idx="61" hasCustomPrompt="1"/>
          </p:nvPr>
        </p:nvSpPr>
        <p:spPr>
          <a:xfrm>
            <a:off x="6651578" y="2665192"/>
            <a:ext cx="4627988" cy="1187141"/>
          </a:xfrm>
          <a:prstGeom prst="rect">
            <a:avLst/>
          </a:prstGeom>
        </p:spPr>
        <p:txBody>
          <a:bodyPr vert="horz" lIns="0" tIns="45720" rIns="0" bIns="45720" rtlCol="0">
            <a:noAutofit/>
          </a:bodyPr>
          <a:lstStyle>
            <a:lvl1pPr marL="239994" indent="-239994">
              <a:lnSpc>
                <a:spcPct val="107000"/>
              </a:lnSpc>
              <a:spcAft>
                <a:spcPts val="550"/>
              </a:spcAft>
              <a:buClrTx/>
              <a:buSzPct val="100000"/>
              <a:buFont typeface="Arial" panose="020B0604020202020204" pitchFamily="34" charset="0"/>
              <a:buChar char="•"/>
              <a:defRPr sz="1600"/>
            </a:lvl1pPr>
            <a:lvl2pPr marL="671983" indent="-239994">
              <a:lnSpc>
                <a:spcPct val="107000"/>
              </a:lnSpc>
              <a:spcAft>
                <a:spcPts val="550"/>
              </a:spcAft>
              <a:buFont typeface="Lucida Grande"/>
              <a:buChar char="–"/>
              <a:defRPr sz="1450"/>
            </a:lvl2pPr>
            <a:lvl3pPr marL="719982" indent="-143996">
              <a:lnSpc>
                <a:spcPct val="107000"/>
              </a:lnSpc>
              <a:spcAft>
                <a:spcPts val="533"/>
              </a:spcAft>
              <a:buSzPct val="100000"/>
              <a:buFont typeface="Arial" panose="020B0604020202020204" pitchFamily="34" charset="0"/>
              <a:buChar char="•"/>
              <a:defRPr sz="1467"/>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p:txBody>
      </p:sp>
      <p:sp>
        <p:nvSpPr>
          <p:cNvPr id="18" name="Otsikkolaatikko 4">
            <a:extLst>
              <a:ext uri="{FF2B5EF4-FFF2-40B4-BE49-F238E27FC236}">
                <a16:creationId xmlns:a16="http://schemas.microsoft.com/office/drawing/2014/main" id="{3B6CFB1E-7EBA-534D-7160-0359174C56E9}"/>
              </a:ext>
            </a:extLst>
          </p:cNvPr>
          <p:cNvSpPr>
            <a:spLocks noGrp="1"/>
          </p:cNvSpPr>
          <p:nvPr>
            <p:ph type="body" sz="quarter" idx="64" hasCustomPrompt="1"/>
          </p:nvPr>
        </p:nvSpPr>
        <p:spPr>
          <a:xfrm>
            <a:off x="6653267" y="4141577"/>
            <a:ext cx="4625797" cy="720000"/>
          </a:xfrm>
          <a:prstGeom prst="rect">
            <a:avLst/>
          </a:prstGeom>
          <a:noFill/>
        </p:spPr>
        <p:txBody>
          <a:bodyPr lIns="0" tIns="0" rIns="0" bIns="0" anchor="ctr" anchorCtr="0">
            <a:normAutofit/>
          </a:bodyPr>
          <a:lstStyle>
            <a:lvl1pPr marL="0" indent="0" algn="l">
              <a:lnSpc>
                <a:spcPct val="95000"/>
              </a:lnSpc>
              <a:spcAft>
                <a:spcPts val="0"/>
              </a:spcAft>
              <a:buNone/>
              <a:defRPr sz="2400" b="1">
                <a:solidFill>
                  <a:schemeClr val="bg2"/>
                </a:solidFill>
              </a:defRPr>
            </a:lvl1pPr>
            <a:lvl2pPr marL="457167" indent="0">
              <a:buNone/>
              <a:defRPr/>
            </a:lvl2pPr>
          </a:lstStyle>
          <a:p>
            <a:pPr lvl="0"/>
            <a:r>
              <a:rPr lang="fi-FI" noProof="0"/>
              <a:t>Otsikko yhdellä rivillä</a:t>
            </a:r>
          </a:p>
        </p:txBody>
      </p:sp>
      <p:sp>
        <p:nvSpPr>
          <p:cNvPr id="19" name="Tekstin paikkamerkki">
            <a:extLst>
              <a:ext uri="{FF2B5EF4-FFF2-40B4-BE49-F238E27FC236}">
                <a16:creationId xmlns:a16="http://schemas.microsoft.com/office/drawing/2014/main" id="{0E488217-7472-6C91-5C64-4156DAECCE9F}"/>
              </a:ext>
            </a:extLst>
          </p:cNvPr>
          <p:cNvSpPr>
            <a:spLocks noGrp="1"/>
          </p:cNvSpPr>
          <p:nvPr>
            <p:ph type="body" idx="65" hasCustomPrompt="1"/>
          </p:nvPr>
        </p:nvSpPr>
        <p:spPr>
          <a:xfrm>
            <a:off x="6651327" y="4869012"/>
            <a:ext cx="4627988" cy="1185600"/>
          </a:xfrm>
          <a:prstGeom prst="rect">
            <a:avLst/>
          </a:prstGeom>
        </p:spPr>
        <p:txBody>
          <a:bodyPr vert="horz" lIns="0" tIns="45720" rIns="0" bIns="45720" rtlCol="0">
            <a:noAutofit/>
          </a:bodyPr>
          <a:lstStyle>
            <a:lvl1pPr marL="239994" indent="-239994">
              <a:lnSpc>
                <a:spcPct val="107000"/>
              </a:lnSpc>
              <a:spcAft>
                <a:spcPts val="550"/>
              </a:spcAft>
              <a:buClrTx/>
              <a:buSzPct val="100000"/>
              <a:buFont typeface="Arial" panose="020B0604020202020204" pitchFamily="34" charset="0"/>
              <a:buChar char="•"/>
              <a:defRPr sz="1600"/>
            </a:lvl1pPr>
            <a:lvl2pPr marL="671983" indent="-239994">
              <a:lnSpc>
                <a:spcPct val="107000"/>
              </a:lnSpc>
              <a:spcAft>
                <a:spcPts val="550"/>
              </a:spcAft>
              <a:buFont typeface="Lucida Grande"/>
              <a:buChar char="–"/>
              <a:defRPr sz="1450"/>
            </a:lvl2pPr>
            <a:lvl3pPr marL="719982" indent="-143996">
              <a:lnSpc>
                <a:spcPct val="107000"/>
              </a:lnSpc>
              <a:spcAft>
                <a:spcPts val="533"/>
              </a:spcAft>
              <a:buSzPct val="100000"/>
              <a:buFont typeface="Arial" panose="020B0604020202020204" pitchFamily="34" charset="0"/>
              <a:buChar char="•"/>
              <a:defRPr sz="1467"/>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p:txBody>
      </p:sp>
    </p:spTree>
    <p:extLst>
      <p:ext uri="{BB962C8B-B14F-4D97-AF65-F5344CB8AC3E}">
        <p14:creationId xmlns:p14="http://schemas.microsoft.com/office/powerpoint/2010/main" val="3094285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ilaatikot 2">
    <p:bg>
      <p:bgPr>
        <a:solidFill>
          <a:schemeClr val="bg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0B38B565-8F9E-DD32-00C1-5094D10F4EAE}"/>
              </a:ext>
            </a:extLst>
          </p:cNvPr>
          <p:cNvSpPr>
            <a:spLocks noGrp="1"/>
          </p:cNvSpPr>
          <p:nvPr>
            <p:ph type="title" hasCustomPrompt="1"/>
          </p:nvPr>
        </p:nvSpPr>
        <p:spPr>
          <a:xfrm>
            <a:off x="951500" y="934191"/>
            <a:ext cx="10306051" cy="713620"/>
          </a:xfrm>
        </p:spPr>
        <p:txBody>
          <a:bodyPr anchor="b" anchorCtr="0"/>
          <a:lstStyle>
            <a:lvl1pPr algn="l">
              <a:lnSpc>
                <a:spcPct val="85000"/>
              </a:lnSpc>
              <a:defRPr sz="4800" spc="-100" baseline="0">
                <a:solidFill>
                  <a:schemeClr val="bg2"/>
                </a:solidFill>
              </a:defRPr>
            </a:lvl1pPr>
          </a:lstStyle>
          <a:p>
            <a:r>
              <a:rPr lang="fi-FI"/>
              <a:t>Muokkaa otsikkoa napsauttamalla</a:t>
            </a:r>
            <a:endParaRPr lang="fi-FI" noProof="0"/>
          </a:p>
        </p:txBody>
      </p:sp>
      <p:sp>
        <p:nvSpPr>
          <p:cNvPr id="4" name="Tekstin paikkamerkki">
            <a:extLst>
              <a:ext uri="{FF2B5EF4-FFF2-40B4-BE49-F238E27FC236}">
                <a16:creationId xmlns:a16="http://schemas.microsoft.com/office/drawing/2014/main" id="{43717AC1-6E9D-77B3-EBC1-5000AA2CCAEC}"/>
              </a:ext>
            </a:extLst>
          </p:cNvPr>
          <p:cNvSpPr>
            <a:spLocks noGrp="1"/>
          </p:cNvSpPr>
          <p:nvPr>
            <p:ph type="body" idx="1" hasCustomPrompt="1"/>
          </p:nvPr>
        </p:nvSpPr>
        <p:spPr>
          <a:xfrm>
            <a:off x="951500" y="2207731"/>
            <a:ext cx="2880000" cy="1640367"/>
          </a:xfrm>
          <a:prstGeom prst="rect">
            <a:avLst/>
          </a:prstGeom>
        </p:spPr>
        <p:txBody>
          <a:bodyPr vert="horz" lIns="0" tIns="0" rIns="0" bIns="0" rtlCol="0" anchor="t" anchorCtr="0">
            <a:noAutofit/>
          </a:bodyPr>
          <a:lstStyle>
            <a:lvl1pPr marL="0" indent="0" algn="l">
              <a:lnSpc>
                <a:spcPct val="107000"/>
              </a:lnSpc>
              <a:spcAft>
                <a:spcPts val="100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p:txBody>
      </p:sp>
      <p:sp>
        <p:nvSpPr>
          <p:cNvPr id="5" name="Tekstin paikkamerkki">
            <a:extLst>
              <a:ext uri="{FF2B5EF4-FFF2-40B4-BE49-F238E27FC236}">
                <a16:creationId xmlns:a16="http://schemas.microsoft.com/office/drawing/2014/main" id="{D41AD942-2415-02FC-ED36-41FBDA0F1879}"/>
              </a:ext>
            </a:extLst>
          </p:cNvPr>
          <p:cNvSpPr>
            <a:spLocks noGrp="1"/>
          </p:cNvSpPr>
          <p:nvPr>
            <p:ph type="body" idx="10" hasCustomPrompt="1"/>
          </p:nvPr>
        </p:nvSpPr>
        <p:spPr>
          <a:xfrm>
            <a:off x="4656000" y="2207731"/>
            <a:ext cx="2880000" cy="1640367"/>
          </a:xfrm>
          <a:prstGeom prst="rect">
            <a:avLst/>
          </a:prstGeom>
        </p:spPr>
        <p:txBody>
          <a:bodyPr vert="horz" lIns="0" tIns="0" rIns="0" bIns="0" rtlCol="0" anchor="t" anchorCtr="0">
            <a:noAutofit/>
          </a:bodyPr>
          <a:lstStyle>
            <a:lvl1pPr marL="0" indent="0" algn="l">
              <a:lnSpc>
                <a:spcPct val="107000"/>
              </a:lnSpc>
              <a:spcAft>
                <a:spcPts val="100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p:txBody>
      </p:sp>
      <p:sp>
        <p:nvSpPr>
          <p:cNvPr id="6" name="Tekstin paikkamerkki">
            <a:extLst>
              <a:ext uri="{FF2B5EF4-FFF2-40B4-BE49-F238E27FC236}">
                <a16:creationId xmlns:a16="http://schemas.microsoft.com/office/drawing/2014/main" id="{58A81BB5-16F2-D326-E39F-DE059EDCA8B7}"/>
              </a:ext>
            </a:extLst>
          </p:cNvPr>
          <p:cNvSpPr>
            <a:spLocks noGrp="1"/>
          </p:cNvSpPr>
          <p:nvPr>
            <p:ph type="body" idx="11" hasCustomPrompt="1"/>
          </p:nvPr>
        </p:nvSpPr>
        <p:spPr>
          <a:xfrm>
            <a:off x="8360500" y="2207731"/>
            <a:ext cx="2880000" cy="1640367"/>
          </a:xfrm>
          <a:prstGeom prst="rect">
            <a:avLst/>
          </a:prstGeom>
        </p:spPr>
        <p:txBody>
          <a:bodyPr vert="horz" lIns="0" tIns="0" rIns="0" bIns="0" rtlCol="0" anchor="t" anchorCtr="0">
            <a:noAutofit/>
          </a:bodyPr>
          <a:lstStyle>
            <a:lvl1pPr marL="0" indent="0" algn="l">
              <a:lnSpc>
                <a:spcPct val="107000"/>
              </a:lnSpc>
              <a:spcAft>
                <a:spcPts val="100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p:txBody>
      </p:sp>
      <p:sp>
        <p:nvSpPr>
          <p:cNvPr id="7" name="Tekstin paikkamerkki">
            <a:extLst>
              <a:ext uri="{FF2B5EF4-FFF2-40B4-BE49-F238E27FC236}">
                <a16:creationId xmlns:a16="http://schemas.microsoft.com/office/drawing/2014/main" id="{0DB8674F-89F8-61D0-F1D6-A0B1472905EA}"/>
              </a:ext>
            </a:extLst>
          </p:cNvPr>
          <p:cNvSpPr>
            <a:spLocks noGrp="1"/>
          </p:cNvSpPr>
          <p:nvPr>
            <p:ph type="body" idx="12" hasCustomPrompt="1"/>
          </p:nvPr>
        </p:nvSpPr>
        <p:spPr>
          <a:xfrm>
            <a:off x="3033853" y="5077933"/>
            <a:ext cx="6124297" cy="1119668"/>
          </a:xfrm>
          <a:prstGeom prst="rect">
            <a:avLst/>
          </a:prstGeom>
        </p:spPr>
        <p:txBody>
          <a:bodyPr vert="horz" lIns="0" tIns="0" rIns="0" bIns="0" rtlCol="0" anchor="t" anchorCtr="0">
            <a:noAutofit/>
          </a:bodyPr>
          <a:lstStyle>
            <a:lvl1pPr marL="0" indent="0" algn="ctr">
              <a:lnSpc>
                <a:spcPct val="107000"/>
              </a:lnSpc>
              <a:spcAft>
                <a:spcPts val="1000"/>
              </a:spcAft>
              <a:buClrTx/>
              <a:buSzPct val="100000"/>
              <a:buFont typeface="Arial" panose="020B0604020202020204" pitchFamily="34" charset="0"/>
              <a:buNone/>
              <a:defRPr sz="2400" b="1">
                <a:solidFill>
                  <a:schemeClr val="bg2"/>
                </a:solidFill>
              </a:defRPr>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p:txBody>
      </p:sp>
    </p:spTree>
    <p:extLst>
      <p:ext uri="{BB962C8B-B14F-4D97-AF65-F5344CB8AC3E}">
        <p14:creationId xmlns:p14="http://schemas.microsoft.com/office/powerpoint/2010/main" val="2774118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kstilaatikot 3">
    <p:bg>
      <p:bgPr>
        <a:solidFill>
          <a:schemeClr val="bg1"/>
        </a:solidFill>
        <a:effectLst/>
      </p:bgPr>
    </p:bg>
    <p:spTree>
      <p:nvGrpSpPr>
        <p:cNvPr id="1" name=""/>
        <p:cNvGrpSpPr/>
        <p:nvPr/>
      </p:nvGrpSpPr>
      <p:grpSpPr>
        <a:xfrm>
          <a:off x="0" y="0"/>
          <a:ext cx="0" cy="0"/>
          <a:chOff x="0" y="0"/>
          <a:chExt cx="0" cy="0"/>
        </a:xfrm>
      </p:grpSpPr>
      <p:sp>
        <p:nvSpPr>
          <p:cNvPr id="35" name="Otsikko">
            <a:extLst>
              <a:ext uri="{FF2B5EF4-FFF2-40B4-BE49-F238E27FC236}">
                <a16:creationId xmlns:a16="http://schemas.microsoft.com/office/drawing/2014/main" id="{F226AD1B-2D4B-4DFF-A862-60F684385205}"/>
              </a:ext>
            </a:extLst>
          </p:cNvPr>
          <p:cNvSpPr>
            <a:spLocks noGrp="1"/>
          </p:cNvSpPr>
          <p:nvPr>
            <p:ph type="title" hasCustomPrompt="1"/>
          </p:nvPr>
        </p:nvSpPr>
        <p:spPr>
          <a:xfrm>
            <a:off x="784410" y="768766"/>
            <a:ext cx="10205821" cy="713620"/>
          </a:xfrm>
        </p:spPr>
        <p:txBody>
          <a:bodyPr anchor="b" anchorCtr="0"/>
          <a:lstStyle>
            <a:lvl1pPr algn="l">
              <a:lnSpc>
                <a:spcPct val="85000"/>
              </a:lnSpc>
              <a:defRPr sz="4800" spc="-100" baseline="0">
                <a:solidFill>
                  <a:schemeClr val="bg2"/>
                </a:solidFill>
              </a:defRPr>
            </a:lvl1pPr>
          </a:lstStyle>
          <a:p>
            <a:r>
              <a:rPr lang="fi-FI"/>
              <a:t>Muokkaa otsikkoa napsauttamalla</a:t>
            </a:r>
            <a:endParaRPr lang="fi-FI" noProof="0"/>
          </a:p>
        </p:txBody>
      </p:sp>
      <p:sp>
        <p:nvSpPr>
          <p:cNvPr id="715" name="1"/>
          <p:cNvSpPr txBox="1">
            <a:spLocks noGrp="1"/>
          </p:cNvSpPr>
          <p:nvPr>
            <p:ph type="body" sz="quarter" idx="28" hasCustomPrompt="1"/>
          </p:nvPr>
        </p:nvSpPr>
        <p:spPr>
          <a:xfrm>
            <a:off x="414421" y="1749128"/>
            <a:ext cx="739980" cy="776056"/>
          </a:xfrm>
          <a:prstGeom prst="rect">
            <a:avLst/>
          </a:prstGeom>
        </p:spPr>
        <p:txBody>
          <a:bodyPr lIns="0" tIns="0" rIns="0" bIns="0" anchor="ctr">
            <a:noAutofit/>
          </a:bodyPr>
          <a:lstStyle>
            <a:lvl1pPr marL="0" indent="0" algn="r" defTabSz="412720">
              <a:lnSpc>
                <a:spcPct val="100000"/>
              </a:lnSpc>
              <a:spcBef>
                <a:spcPts val="0"/>
              </a:spcBef>
              <a:buSzTx/>
              <a:buNone/>
              <a:defRPr sz="5000" b="1">
                <a:solidFill>
                  <a:schemeClr val="bg2"/>
                </a:solidFill>
                <a:latin typeface="+mj-lt"/>
                <a:ea typeface="Domaine Display"/>
                <a:cs typeface="Domaine Display"/>
                <a:sym typeface="Domaine Display"/>
              </a:defRPr>
            </a:lvl1pPr>
          </a:lstStyle>
          <a:p>
            <a:r>
              <a:rPr lang="fi-FI"/>
              <a:t>1</a:t>
            </a:r>
            <a:endParaRPr/>
          </a:p>
        </p:txBody>
      </p:sp>
      <p:sp>
        <p:nvSpPr>
          <p:cNvPr id="714" name="Nuoli 1"/>
          <p:cNvSpPr txBox="1">
            <a:spLocks noGrp="1"/>
          </p:cNvSpPr>
          <p:nvPr>
            <p:ph type="body" sz="quarter" idx="27"/>
          </p:nvPr>
        </p:nvSpPr>
        <p:spPr>
          <a:xfrm>
            <a:off x="1282819" y="1749129"/>
            <a:ext cx="1783759" cy="776055"/>
          </a:xfrm>
          <a:prstGeom prst="homePlate">
            <a:avLst/>
          </a:prstGeom>
          <a:solidFill>
            <a:schemeClr val="bg2"/>
          </a:solidFill>
          <a:ln>
            <a:noFill/>
          </a:ln>
        </p:spPr>
        <p:txBody>
          <a:bodyPr lIns="108000" tIns="0" rIns="0" bIns="0" anchor="ctr">
            <a:noAutofit/>
          </a:bodyPr>
          <a:lstStyle>
            <a:lvl1pPr marL="0" indent="0" algn="l" defTabSz="412720">
              <a:lnSpc>
                <a:spcPct val="100000"/>
              </a:lnSpc>
              <a:spcBef>
                <a:spcPts val="0"/>
              </a:spcBef>
              <a:spcAft>
                <a:spcPts val="0"/>
              </a:spcAft>
              <a:buSzTx/>
              <a:buNone/>
              <a:defRPr sz="1400" b="1">
                <a:solidFill>
                  <a:schemeClr val="bg1"/>
                </a:solidFill>
                <a:latin typeface="+mn-lt"/>
                <a:ea typeface="+mn-ea"/>
                <a:cs typeface="+mn-cs"/>
                <a:sym typeface="Helvetica"/>
              </a:defRPr>
            </a:lvl1pPr>
          </a:lstStyle>
          <a:p>
            <a:pPr lvl="0"/>
            <a:r>
              <a:rPr lang="fi-FI" noProof="0"/>
              <a:t>Muokkaa tekstin perustyylejä napsauttamalla</a:t>
            </a:r>
          </a:p>
        </p:txBody>
      </p:sp>
      <p:sp>
        <p:nvSpPr>
          <p:cNvPr id="5" name="Tekstin paikkamerkki">
            <a:extLst>
              <a:ext uri="{FF2B5EF4-FFF2-40B4-BE49-F238E27FC236}">
                <a16:creationId xmlns:a16="http://schemas.microsoft.com/office/drawing/2014/main" id="{22BC1441-8C29-4E59-42F7-C7F7FDA957F5}"/>
              </a:ext>
            </a:extLst>
          </p:cNvPr>
          <p:cNvSpPr>
            <a:spLocks noGrp="1"/>
          </p:cNvSpPr>
          <p:nvPr>
            <p:ph type="body" idx="1" hasCustomPrompt="1"/>
          </p:nvPr>
        </p:nvSpPr>
        <p:spPr>
          <a:xfrm>
            <a:off x="805493" y="2764579"/>
            <a:ext cx="2368121" cy="3509887"/>
          </a:xfrm>
          <a:prstGeom prst="rect">
            <a:avLst/>
          </a:prstGeom>
        </p:spPr>
        <p:txBody>
          <a:bodyPr vert="horz" lIns="0" tIns="45720" rIns="0" bIns="45720" rtlCol="0">
            <a:noAutofit/>
          </a:bodyPr>
          <a:lstStyle>
            <a:lvl1pPr marL="143996" indent="-143996">
              <a:lnSpc>
                <a:spcPct val="107000"/>
              </a:lnSpc>
              <a:spcAft>
                <a:spcPts val="1000"/>
              </a:spcAft>
              <a:buClrTx/>
              <a:buSzPct val="100000"/>
              <a:buFont typeface="Arial" panose="020B0604020202020204" pitchFamily="34" charset="0"/>
              <a:buChar char="•"/>
              <a:defRPr sz="1400"/>
            </a:lvl1pPr>
            <a:lvl2pPr marL="479988" indent="-191995">
              <a:lnSpc>
                <a:spcPct val="107000"/>
              </a:lnSpc>
              <a:spcAft>
                <a:spcPts val="1000"/>
              </a:spcAft>
              <a:buFont typeface="Lucida Grande"/>
              <a:buChar char="–"/>
              <a:defRPr sz="1200"/>
            </a:lvl2pPr>
            <a:lvl3pPr marL="719982" indent="-143996">
              <a:lnSpc>
                <a:spcPct val="107000"/>
              </a:lnSpc>
              <a:spcAft>
                <a:spcPts val="1000"/>
              </a:spcAft>
              <a:buSzPct val="100000"/>
              <a:buFont typeface="Arial" panose="020B0604020202020204" pitchFamily="34" charset="0"/>
              <a:buChar char="•"/>
              <a:defRPr sz="1200"/>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a:p>
            <a:pPr lvl="2"/>
            <a:r>
              <a:rPr lang="fi-FI"/>
              <a:t>kolmas taso</a:t>
            </a:r>
          </a:p>
        </p:txBody>
      </p:sp>
      <p:sp>
        <p:nvSpPr>
          <p:cNvPr id="41" name="2">
            <a:extLst>
              <a:ext uri="{FF2B5EF4-FFF2-40B4-BE49-F238E27FC236}">
                <a16:creationId xmlns:a16="http://schemas.microsoft.com/office/drawing/2014/main" id="{5F7E313D-FD03-4933-AC8C-B0DB042B7E04}"/>
              </a:ext>
            </a:extLst>
          </p:cNvPr>
          <p:cNvSpPr txBox="1">
            <a:spLocks noGrp="1"/>
          </p:cNvSpPr>
          <p:nvPr>
            <p:ph type="body" sz="quarter" idx="52" hasCustomPrompt="1"/>
          </p:nvPr>
        </p:nvSpPr>
        <p:spPr>
          <a:xfrm>
            <a:off x="3150825" y="1749128"/>
            <a:ext cx="739980" cy="776056"/>
          </a:xfrm>
          <a:prstGeom prst="rect">
            <a:avLst/>
          </a:prstGeom>
        </p:spPr>
        <p:txBody>
          <a:bodyPr lIns="0" tIns="0" rIns="0" bIns="0" anchor="ctr">
            <a:noAutofit/>
          </a:bodyPr>
          <a:lstStyle>
            <a:lvl1pPr marL="0" indent="0" algn="r" defTabSz="412720">
              <a:lnSpc>
                <a:spcPct val="100000"/>
              </a:lnSpc>
              <a:spcBef>
                <a:spcPts val="0"/>
              </a:spcBef>
              <a:buSzTx/>
              <a:buNone/>
              <a:defRPr sz="5000" b="1">
                <a:solidFill>
                  <a:schemeClr val="bg2"/>
                </a:solidFill>
                <a:latin typeface="+mj-lt"/>
                <a:ea typeface="Domaine Display"/>
                <a:cs typeface="Domaine Display"/>
                <a:sym typeface="Domaine Display"/>
              </a:defRPr>
            </a:lvl1pPr>
          </a:lstStyle>
          <a:p>
            <a:r>
              <a:rPr lang="fi-FI"/>
              <a:t>2</a:t>
            </a:r>
            <a:endParaRPr/>
          </a:p>
        </p:txBody>
      </p:sp>
      <p:sp>
        <p:nvSpPr>
          <p:cNvPr id="2" name="Nuoli 2">
            <a:extLst>
              <a:ext uri="{FF2B5EF4-FFF2-40B4-BE49-F238E27FC236}">
                <a16:creationId xmlns:a16="http://schemas.microsoft.com/office/drawing/2014/main" id="{7F2BCBB5-21CA-7B00-B82A-66F972247546}"/>
              </a:ext>
            </a:extLst>
          </p:cNvPr>
          <p:cNvSpPr txBox="1">
            <a:spLocks noGrp="1"/>
          </p:cNvSpPr>
          <p:nvPr>
            <p:ph type="body" sz="quarter" idx="65"/>
          </p:nvPr>
        </p:nvSpPr>
        <p:spPr>
          <a:xfrm>
            <a:off x="4016037" y="1749129"/>
            <a:ext cx="1783759" cy="776055"/>
          </a:xfrm>
          <a:prstGeom prst="homePlate">
            <a:avLst/>
          </a:prstGeom>
          <a:solidFill>
            <a:schemeClr val="bg2"/>
          </a:solidFill>
          <a:ln>
            <a:noFill/>
          </a:ln>
        </p:spPr>
        <p:txBody>
          <a:bodyPr lIns="108000" tIns="0" rIns="0" bIns="0" anchor="ctr">
            <a:noAutofit/>
          </a:bodyPr>
          <a:lstStyle>
            <a:lvl1pPr marL="0" indent="0" algn="l" defTabSz="412720">
              <a:lnSpc>
                <a:spcPct val="100000"/>
              </a:lnSpc>
              <a:spcBef>
                <a:spcPts val="0"/>
              </a:spcBef>
              <a:spcAft>
                <a:spcPts val="0"/>
              </a:spcAft>
              <a:buSzTx/>
              <a:buNone/>
              <a:defRPr sz="1400" b="1">
                <a:solidFill>
                  <a:schemeClr val="bg1"/>
                </a:solidFill>
                <a:latin typeface="+mn-lt"/>
                <a:ea typeface="+mn-ea"/>
                <a:cs typeface="+mn-cs"/>
                <a:sym typeface="Helvetica"/>
              </a:defRPr>
            </a:lvl1pPr>
          </a:lstStyle>
          <a:p>
            <a:pPr lvl="0"/>
            <a:r>
              <a:rPr lang="fi-FI" noProof="0"/>
              <a:t>Muokkaa tekstin perustyylejä napsauttamalla</a:t>
            </a:r>
          </a:p>
        </p:txBody>
      </p:sp>
      <p:sp>
        <p:nvSpPr>
          <p:cNvPr id="7" name="Tekstin paikkamerkki">
            <a:extLst>
              <a:ext uri="{FF2B5EF4-FFF2-40B4-BE49-F238E27FC236}">
                <a16:creationId xmlns:a16="http://schemas.microsoft.com/office/drawing/2014/main" id="{B4C64DFA-3860-B507-0EA3-F2ED451ED70C}"/>
              </a:ext>
            </a:extLst>
          </p:cNvPr>
          <p:cNvSpPr>
            <a:spLocks noGrp="1"/>
          </p:cNvSpPr>
          <p:nvPr>
            <p:ph type="body" idx="68" hasCustomPrompt="1"/>
          </p:nvPr>
        </p:nvSpPr>
        <p:spPr>
          <a:xfrm>
            <a:off x="3541897" y="2764579"/>
            <a:ext cx="2368121" cy="3509887"/>
          </a:xfrm>
          <a:prstGeom prst="rect">
            <a:avLst/>
          </a:prstGeom>
        </p:spPr>
        <p:txBody>
          <a:bodyPr vert="horz" lIns="0" tIns="45720" rIns="0" bIns="45720" rtlCol="0">
            <a:noAutofit/>
          </a:bodyPr>
          <a:lstStyle>
            <a:lvl1pPr marL="143996" indent="-143996">
              <a:lnSpc>
                <a:spcPct val="107000"/>
              </a:lnSpc>
              <a:spcAft>
                <a:spcPts val="1000"/>
              </a:spcAft>
              <a:buClrTx/>
              <a:buSzPct val="100000"/>
              <a:buFont typeface="Arial" panose="020B0604020202020204" pitchFamily="34" charset="0"/>
              <a:buChar char="•"/>
              <a:defRPr sz="1400"/>
            </a:lvl1pPr>
            <a:lvl2pPr marL="479988" indent="-191995">
              <a:lnSpc>
                <a:spcPct val="107000"/>
              </a:lnSpc>
              <a:spcAft>
                <a:spcPts val="1000"/>
              </a:spcAft>
              <a:buFont typeface="Lucida Grande"/>
              <a:buChar char="–"/>
              <a:defRPr sz="1200"/>
            </a:lvl2pPr>
            <a:lvl3pPr marL="719982" indent="-143996">
              <a:lnSpc>
                <a:spcPct val="107000"/>
              </a:lnSpc>
              <a:spcAft>
                <a:spcPts val="1000"/>
              </a:spcAft>
              <a:buSzPct val="100000"/>
              <a:buFont typeface="Arial" panose="020B0604020202020204" pitchFamily="34" charset="0"/>
              <a:buChar char="•"/>
              <a:defRPr sz="1200"/>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a:p>
            <a:pPr lvl="2"/>
            <a:r>
              <a:rPr lang="fi-FI"/>
              <a:t>kolmas taso</a:t>
            </a:r>
          </a:p>
        </p:txBody>
      </p:sp>
      <p:sp>
        <p:nvSpPr>
          <p:cNvPr id="43" name="3">
            <a:extLst>
              <a:ext uri="{FF2B5EF4-FFF2-40B4-BE49-F238E27FC236}">
                <a16:creationId xmlns:a16="http://schemas.microsoft.com/office/drawing/2014/main" id="{A7B12C41-D2A3-401E-BCB2-3523C5F99F8B}"/>
              </a:ext>
            </a:extLst>
          </p:cNvPr>
          <p:cNvSpPr txBox="1">
            <a:spLocks noGrp="1"/>
          </p:cNvSpPr>
          <p:nvPr>
            <p:ph type="body" sz="quarter" idx="54" hasCustomPrompt="1"/>
          </p:nvPr>
        </p:nvSpPr>
        <p:spPr>
          <a:xfrm>
            <a:off x="5898453" y="1749128"/>
            <a:ext cx="739980" cy="776056"/>
          </a:xfrm>
          <a:prstGeom prst="rect">
            <a:avLst/>
          </a:prstGeom>
        </p:spPr>
        <p:txBody>
          <a:bodyPr lIns="0" tIns="0" rIns="0" bIns="0" anchor="ctr">
            <a:noAutofit/>
          </a:bodyPr>
          <a:lstStyle>
            <a:lvl1pPr marL="0" indent="0" algn="r" defTabSz="412720">
              <a:lnSpc>
                <a:spcPct val="100000"/>
              </a:lnSpc>
              <a:spcBef>
                <a:spcPts val="0"/>
              </a:spcBef>
              <a:buSzTx/>
              <a:buNone/>
              <a:defRPr sz="5000" b="1">
                <a:solidFill>
                  <a:schemeClr val="bg2"/>
                </a:solidFill>
                <a:latin typeface="+mj-lt"/>
                <a:ea typeface="Domaine Display"/>
                <a:cs typeface="Domaine Display"/>
                <a:sym typeface="Domaine Display"/>
              </a:defRPr>
            </a:lvl1pPr>
          </a:lstStyle>
          <a:p>
            <a:r>
              <a:rPr lang="fi-FI"/>
              <a:t>3</a:t>
            </a:r>
            <a:endParaRPr/>
          </a:p>
        </p:txBody>
      </p:sp>
      <p:sp>
        <p:nvSpPr>
          <p:cNvPr id="3" name="Nuoli 3">
            <a:extLst>
              <a:ext uri="{FF2B5EF4-FFF2-40B4-BE49-F238E27FC236}">
                <a16:creationId xmlns:a16="http://schemas.microsoft.com/office/drawing/2014/main" id="{506D23F4-6389-439B-13C9-7BC9B0BA3E35}"/>
              </a:ext>
            </a:extLst>
          </p:cNvPr>
          <p:cNvSpPr txBox="1">
            <a:spLocks noGrp="1"/>
          </p:cNvSpPr>
          <p:nvPr>
            <p:ph type="body" sz="quarter" idx="66"/>
          </p:nvPr>
        </p:nvSpPr>
        <p:spPr>
          <a:xfrm>
            <a:off x="6756871" y="1749129"/>
            <a:ext cx="1783759" cy="776055"/>
          </a:xfrm>
          <a:prstGeom prst="homePlate">
            <a:avLst/>
          </a:prstGeom>
          <a:solidFill>
            <a:schemeClr val="bg2"/>
          </a:solidFill>
          <a:ln>
            <a:noFill/>
          </a:ln>
        </p:spPr>
        <p:txBody>
          <a:bodyPr lIns="108000" tIns="0" rIns="0" bIns="0" anchor="ctr">
            <a:noAutofit/>
          </a:bodyPr>
          <a:lstStyle>
            <a:lvl1pPr marL="0" indent="0" algn="l" defTabSz="412720">
              <a:lnSpc>
                <a:spcPct val="100000"/>
              </a:lnSpc>
              <a:spcBef>
                <a:spcPts val="0"/>
              </a:spcBef>
              <a:spcAft>
                <a:spcPts val="0"/>
              </a:spcAft>
              <a:buSzTx/>
              <a:buNone/>
              <a:defRPr sz="1400" b="1">
                <a:solidFill>
                  <a:schemeClr val="bg1"/>
                </a:solidFill>
                <a:latin typeface="+mn-lt"/>
                <a:ea typeface="+mn-ea"/>
                <a:cs typeface="+mn-cs"/>
                <a:sym typeface="Helvetica"/>
              </a:defRPr>
            </a:lvl1pPr>
          </a:lstStyle>
          <a:p>
            <a:pPr lvl="0"/>
            <a:r>
              <a:rPr lang="fi-FI" noProof="0"/>
              <a:t>Muokkaa tekstin perustyylejä napsauttamalla</a:t>
            </a:r>
          </a:p>
        </p:txBody>
      </p:sp>
      <p:sp>
        <p:nvSpPr>
          <p:cNvPr id="8" name="Tekstin paikkamerkki">
            <a:extLst>
              <a:ext uri="{FF2B5EF4-FFF2-40B4-BE49-F238E27FC236}">
                <a16:creationId xmlns:a16="http://schemas.microsoft.com/office/drawing/2014/main" id="{7157ABE4-2A60-6006-5212-FD8E76AF9468}"/>
              </a:ext>
            </a:extLst>
          </p:cNvPr>
          <p:cNvSpPr>
            <a:spLocks noGrp="1"/>
          </p:cNvSpPr>
          <p:nvPr>
            <p:ph type="body" idx="69" hasCustomPrompt="1"/>
          </p:nvPr>
        </p:nvSpPr>
        <p:spPr>
          <a:xfrm>
            <a:off x="6296289" y="2764579"/>
            <a:ext cx="2368121" cy="3509887"/>
          </a:xfrm>
          <a:prstGeom prst="rect">
            <a:avLst/>
          </a:prstGeom>
        </p:spPr>
        <p:txBody>
          <a:bodyPr vert="horz" lIns="0" tIns="45720" rIns="0" bIns="45720" rtlCol="0">
            <a:noAutofit/>
          </a:bodyPr>
          <a:lstStyle>
            <a:lvl1pPr marL="143996" indent="-143996">
              <a:lnSpc>
                <a:spcPct val="107000"/>
              </a:lnSpc>
              <a:spcAft>
                <a:spcPts val="1000"/>
              </a:spcAft>
              <a:buClrTx/>
              <a:buSzPct val="100000"/>
              <a:buFont typeface="Arial" panose="020B0604020202020204" pitchFamily="34" charset="0"/>
              <a:buChar char="•"/>
              <a:defRPr sz="1400"/>
            </a:lvl1pPr>
            <a:lvl2pPr marL="479988" indent="-191995">
              <a:lnSpc>
                <a:spcPct val="107000"/>
              </a:lnSpc>
              <a:spcAft>
                <a:spcPts val="1000"/>
              </a:spcAft>
              <a:buFont typeface="Lucida Grande"/>
              <a:buChar char="–"/>
              <a:defRPr sz="1200"/>
            </a:lvl2pPr>
            <a:lvl3pPr marL="719982" indent="-143996">
              <a:lnSpc>
                <a:spcPct val="107000"/>
              </a:lnSpc>
              <a:spcAft>
                <a:spcPts val="1000"/>
              </a:spcAft>
              <a:buSzPct val="100000"/>
              <a:buFont typeface="Arial" panose="020B0604020202020204" pitchFamily="34" charset="0"/>
              <a:buChar char="•"/>
              <a:defRPr sz="1200"/>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a:p>
            <a:pPr lvl="2"/>
            <a:r>
              <a:rPr lang="fi-FI"/>
              <a:t>kolmas taso</a:t>
            </a:r>
          </a:p>
        </p:txBody>
      </p:sp>
      <p:sp>
        <p:nvSpPr>
          <p:cNvPr id="45" name="4">
            <a:extLst>
              <a:ext uri="{FF2B5EF4-FFF2-40B4-BE49-F238E27FC236}">
                <a16:creationId xmlns:a16="http://schemas.microsoft.com/office/drawing/2014/main" id="{85D7E0DA-86AD-40D0-9237-B8D725A6C7F4}"/>
              </a:ext>
            </a:extLst>
          </p:cNvPr>
          <p:cNvSpPr txBox="1">
            <a:spLocks noGrp="1"/>
          </p:cNvSpPr>
          <p:nvPr>
            <p:ph type="body" sz="quarter" idx="56" hasCustomPrompt="1"/>
          </p:nvPr>
        </p:nvSpPr>
        <p:spPr>
          <a:xfrm>
            <a:off x="8659069" y="1749128"/>
            <a:ext cx="739980" cy="776056"/>
          </a:xfrm>
          <a:prstGeom prst="rect">
            <a:avLst/>
          </a:prstGeom>
        </p:spPr>
        <p:txBody>
          <a:bodyPr lIns="0" tIns="0" rIns="0" bIns="0" anchor="ctr">
            <a:noAutofit/>
          </a:bodyPr>
          <a:lstStyle>
            <a:lvl1pPr marL="0" indent="0" algn="r" defTabSz="412720">
              <a:lnSpc>
                <a:spcPct val="100000"/>
              </a:lnSpc>
              <a:spcBef>
                <a:spcPts val="0"/>
              </a:spcBef>
              <a:buSzTx/>
              <a:buNone/>
              <a:defRPr sz="5000" b="1">
                <a:solidFill>
                  <a:schemeClr val="bg2"/>
                </a:solidFill>
                <a:latin typeface="+mj-lt"/>
                <a:ea typeface="Domaine Display"/>
                <a:cs typeface="Domaine Display"/>
                <a:sym typeface="Domaine Display"/>
              </a:defRPr>
            </a:lvl1pPr>
          </a:lstStyle>
          <a:p>
            <a:r>
              <a:rPr lang="fi-FI"/>
              <a:t>4</a:t>
            </a:r>
            <a:endParaRPr/>
          </a:p>
        </p:txBody>
      </p:sp>
      <p:sp>
        <p:nvSpPr>
          <p:cNvPr id="4" name="Nuoli 4">
            <a:extLst>
              <a:ext uri="{FF2B5EF4-FFF2-40B4-BE49-F238E27FC236}">
                <a16:creationId xmlns:a16="http://schemas.microsoft.com/office/drawing/2014/main" id="{C9BA6829-62A3-33C9-2014-CFFF9724F02F}"/>
              </a:ext>
            </a:extLst>
          </p:cNvPr>
          <p:cNvSpPr txBox="1">
            <a:spLocks noGrp="1"/>
          </p:cNvSpPr>
          <p:nvPr>
            <p:ph type="body" sz="quarter" idx="67"/>
          </p:nvPr>
        </p:nvSpPr>
        <p:spPr>
          <a:xfrm>
            <a:off x="9522361" y="1749129"/>
            <a:ext cx="1783759" cy="776055"/>
          </a:xfrm>
          <a:prstGeom prst="homePlate">
            <a:avLst/>
          </a:prstGeom>
          <a:solidFill>
            <a:schemeClr val="bg2"/>
          </a:solidFill>
          <a:ln>
            <a:noFill/>
          </a:ln>
        </p:spPr>
        <p:txBody>
          <a:bodyPr lIns="108000" tIns="0" rIns="0" bIns="0" anchor="ctr">
            <a:noAutofit/>
          </a:bodyPr>
          <a:lstStyle>
            <a:lvl1pPr marL="0" indent="0" algn="l" defTabSz="412720">
              <a:lnSpc>
                <a:spcPct val="100000"/>
              </a:lnSpc>
              <a:spcBef>
                <a:spcPts val="0"/>
              </a:spcBef>
              <a:spcAft>
                <a:spcPts val="0"/>
              </a:spcAft>
              <a:buSzTx/>
              <a:buNone/>
              <a:defRPr sz="1400" b="1">
                <a:solidFill>
                  <a:schemeClr val="bg1"/>
                </a:solidFill>
                <a:latin typeface="+mn-lt"/>
                <a:ea typeface="+mn-ea"/>
                <a:cs typeface="+mn-cs"/>
                <a:sym typeface="Helvetica"/>
              </a:defRPr>
            </a:lvl1pPr>
          </a:lstStyle>
          <a:p>
            <a:pPr lvl="0"/>
            <a:r>
              <a:rPr lang="fi-FI" noProof="0"/>
              <a:t>Muokkaa tekstin perustyylejä napsauttamalla</a:t>
            </a:r>
          </a:p>
        </p:txBody>
      </p:sp>
      <p:sp>
        <p:nvSpPr>
          <p:cNvPr id="9" name="Tekstin paikkamerkki">
            <a:extLst>
              <a:ext uri="{FF2B5EF4-FFF2-40B4-BE49-F238E27FC236}">
                <a16:creationId xmlns:a16="http://schemas.microsoft.com/office/drawing/2014/main" id="{54AAA421-26D5-C157-E063-08A39FFD76EB}"/>
              </a:ext>
            </a:extLst>
          </p:cNvPr>
          <p:cNvSpPr>
            <a:spLocks noGrp="1"/>
          </p:cNvSpPr>
          <p:nvPr>
            <p:ph type="body" idx="70" hasCustomPrompt="1"/>
          </p:nvPr>
        </p:nvSpPr>
        <p:spPr>
          <a:xfrm>
            <a:off x="9044620" y="2764578"/>
            <a:ext cx="2368121" cy="3509887"/>
          </a:xfrm>
          <a:prstGeom prst="rect">
            <a:avLst/>
          </a:prstGeom>
        </p:spPr>
        <p:txBody>
          <a:bodyPr vert="horz" lIns="0" tIns="45720" rIns="0" bIns="45720" rtlCol="0">
            <a:noAutofit/>
          </a:bodyPr>
          <a:lstStyle>
            <a:lvl1pPr marL="143996" indent="-143996">
              <a:lnSpc>
                <a:spcPct val="107000"/>
              </a:lnSpc>
              <a:spcAft>
                <a:spcPts val="1000"/>
              </a:spcAft>
              <a:buClrTx/>
              <a:buSzPct val="100000"/>
              <a:buFont typeface="Arial" panose="020B0604020202020204" pitchFamily="34" charset="0"/>
              <a:buChar char="•"/>
              <a:defRPr sz="1400"/>
            </a:lvl1pPr>
            <a:lvl2pPr marL="479988" indent="-191995">
              <a:lnSpc>
                <a:spcPct val="107000"/>
              </a:lnSpc>
              <a:spcAft>
                <a:spcPts val="1000"/>
              </a:spcAft>
              <a:buFont typeface="Lucida Grande"/>
              <a:buChar char="–"/>
              <a:defRPr sz="1200"/>
            </a:lvl2pPr>
            <a:lvl3pPr marL="719982" indent="-143996">
              <a:lnSpc>
                <a:spcPct val="107000"/>
              </a:lnSpc>
              <a:spcAft>
                <a:spcPts val="1000"/>
              </a:spcAft>
              <a:buSzPct val="100000"/>
              <a:buFont typeface="Arial" panose="020B0604020202020204" pitchFamily="34" charset="0"/>
              <a:buChar char="•"/>
              <a:defRPr sz="1200"/>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a:p>
            <a:pPr lvl="2"/>
            <a:r>
              <a:rPr lang="fi-FI"/>
              <a:t>kolmas taso</a:t>
            </a:r>
          </a:p>
        </p:txBody>
      </p:sp>
    </p:spTree>
    <p:extLst>
      <p:ext uri="{BB962C8B-B14F-4D97-AF65-F5344CB8AC3E}">
        <p14:creationId xmlns:p14="http://schemas.microsoft.com/office/powerpoint/2010/main" val="706663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ilaatikot 4">
    <p:bg>
      <p:bgPr>
        <a:solidFill>
          <a:schemeClr val="bg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0B38B565-8F9E-DD32-00C1-5094D10F4EAE}"/>
              </a:ext>
            </a:extLst>
          </p:cNvPr>
          <p:cNvSpPr>
            <a:spLocks noGrp="1"/>
          </p:cNvSpPr>
          <p:nvPr>
            <p:ph type="title" hasCustomPrompt="1"/>
          </p:nvPr>
        </p:nvSpPr>
        <p:spPr>
          <a:xfrm>
            <a:off x="952500" y="768766"/>
            <a:ext cx="10306051" cy="713620"/>
          </a:xfrm>
        </p:spPr>
        <p:txBody>
          <a:bodyPr anchor="b" anchorCtr="0"/>
          <a:lstStyle>
            <a:lvl1pPr algn="l">
              <a:lnSpc>
                <a:spcPct val="85000"/>
              </a:lnSpc>
              <a:defRPr sz="4800" spc="-100" baseline="0">
                <a:solidFill>
                  <a:schemeClr val="bg2"/>
                </a:solidFill>
              </a:defRPr>
            </a:lvl1pPr>
          </a:lstStyle>
          <a:p>
            <a:r>
              <a:rPr lang="fi-FI"/>
              <a:t>Muokkaa otsikkoa napsauttamalla</a:t>
            </a:r>
            <a:endParaRPr lang="fi-FI" noProof="0"/>
          </a:p>
        </p:txBody>
      </p:sp>
      <p:sp>
        <p:nvSpPr>
          <p:cNvPr id="22" name="Otsikkolaatikko 1">
            <a:extLst>
              <a:ext uri="{FF2B5EF4-FFF2-40B4-BE49-F238E27FC236}">
                <a16:creationId xmlns:a16="http://schemas.microsoft.com/office/drawing/2014/main" id="{E65D2ABF-97FC-4BDD-BDB8-E326E108140D}"/>
              </a:ext>
            </a:extLst>
          </p:cNvPr>
          <p:cNvSpPr>
            <a:spLocks noGrp="1"/>
          </p:cNvSpPr>
          <p:nvPr>
            <p:ph type="body" sz="quarter" idx="59"/>
          </p:nvPr>
        </p:nvSpPr>
        <p:spPr>
          <a:xfrm>
            <a:off x="952500" y="1698689"/>
            <a:ext cx="2304000" cy="889001"/>
          </a:xfrm>
          <a:prstGeom prst="roundRect">
            <a:avLst>
              <a:gd name="adj" fmla="val 4958"/>
            </a:avLst>
          </a:prstGeom>
          <a:solidFill>
            <a:schemeClr val="bg2"/>
          </a:solidFill>
        </p:spPr>
        <p:txBody>
          <a:bodyPr lIns="108000" tIns="72000" rIns="108000" bIns="72000" anchor="ctr" anchorCtr="0">
            <a:noAutofit/>
          </a:bodyPr>
          <a:lstStyle>
            <a:lvl1pPr marL="0" indent="0" algn="ctr">
              <a:lnSpc>
                <a:spcPct val="107000"/>
              </a:lnSpc>
              <a:spcAft>
                <a:spcPts val="0"/>
              </a:spcAft>
              <a:buNone/>
              <a:defRPr sz="1600" b="1">
                <a:solidFill>
                  <a:schemeClr val="bg1"/>
                </a:solidFill>
              </a:defRPr>
            </a:lvl1pPr>
            <a:lvl2pPr marL="457167" indent="0">
              <a:buNone/>
              <a:defRPr/>
            </a:lvl2pPr>
          </a:lstStyle>
          <a:p>
            <a:pPr lvl="0"/>
            <a:r>
              <a:rPr lang="fi-FI"/>
              <a:t>Muokkaa tekstin perustyylejä napsauttamalla</a:t>
            </a:r>
          </a:p>
        </p:txBody>
      </p:sp>
      <p:sp>
        <p:nvSpPr>
          <p:cNvPr id="4" name="Text Placeholder 1">
            <a:extLst>
              <a:ext uri="{FF2B5EF4-FFF2-40B4-BE49-F238E27FC236}">
                <a16:creationId xmlns:a16="http://schemas.microsoft.com/office/drawing/2014/main" id="{43717AC1-6E9D-77B3-EBC1-5000AA2CCAEC}"/>
              </a:ext>
            </a:extLst>
          </p:cNvPr>
          <p:cNvSpPr>
            <a:spLocks noGrp="1"/>
          </p:cNvSpPr>
          <p:nvPr>
            <p:ph type="body" idx="1" hasCustomPrompt="1"/>
          </p:nvPr>
        </p:nvSpPr>
        <p:spPr>
          <a:xfrm>
            <a:off x="950562" y="2761477"/>
            <a:ext cx="2303999" cy="3483811"/>
          </a:xfrm>
          <a:prstGeom prst="rect">
            <a:avLst/>
          </a:prstGeom>
        </p:spPr>
        <p:txBody>
          <a:bodyPr vert="horz" lIns="0" tIns="45720" rIns="0" bIns="45720" rtlCol="0">
            <a:noAutofit/>
          </a:bodyPr>
          <a:lstStyle>
            <a:lvl1pPr marL="143996" indent="-143996">
              <a:lnSpc>
                <a:spcPct val="107000"/>
              </a:lnSpc>
              <a:spcAft>
                <a:spcPts val="1000"/>
              </a:spcAft>
              <a:buClrTx/>
              <a:buSzPct val="100000"/>
              <a:buFont typeface="Arial" panose="020B0604020202020204" pitchFamily="34" charset="0"/>
              <a:buChar char="•"/>
              <a:defRPr sz="1400"/>
            </a:lvl1pPr>
            <a:lvl2pPr marL="479988" indent="-191995">
              <a:lnSpc>
                <a:spcPct val="107000"/>
              </a:lnSpc>
              <a:spcAft>
                <a:spcPts val="1000"/>
              </a:spcAft>
              <a:buFont typeface="Lucida Grande"/>
              <a:buChar char="–"/>
              <a:defRPr sz="1200"/>
            </a:lvl2pPr>
            <a:lvl3pPr marL="719982" indent="-143996">
              <a:lnSpc>
                <a:spcPct val="107000"/>
              </a:lnSpc>
              <a:spcAft>
                <a:spcPts val="1000"/>
              </a:spcAft>
              <a:buSzPct val="100000"/>
              <a:buFont typeface="Arial" panose="020B0604020202020204" pitchFamily="34" charset="0"/>
              <a:buChar char="•"/>
              <a:defRPr sz="1200"/>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a:p>
            <a:pPr lvl="2"/>
            <a:r>
              <a:rPr lang="fi-FI"/>
              <a:t>kolmas taso</a:t>
            </a:r>
          </a:p>
        </p:txBody>
      </p:sp>
      <p:sp>
        <p:nvSpPr>
          <p:cNvPr id="5" name="Otsikkolaatikko 2">
            <a:extLst>
              <a:ext uri="{FF2B5EF4-FFF2-40B4-BE49-F238E27FC236}">
                <a16:creationId xmlns:a16="http://schemas.microsoft.com/office/drawing/2014/main" id="{5021C194-C47B-97AA-463D-46681436CE2E}"/>
              </a:ext>
            </a:extLst>
          </p:cNvPr>
          <p:cNvSpPr>
            <a:spLocks noGrp="1"/>
          </p:cNvSpPr>
          <p:nvPr>
            <p:ph type="body" sz="quarter" idx="60"/>
          </p:nvPr>
        </p:nvSpPr>
        <p:spPr>
          <a:xfrm>
            <a:off x="3619851" y="1698689"/>
            <a:ext cx="2304000" cy="889001"/>
          </a:xfrm>
          <a:prstGeom prst="roundRect">
            <a:avLst>
              <a:gd name="adj" fmla="val 4791"/>
            </a:avLst>
          </a:prstGeom>
          <a:solidFill>
            <a:schemeClr val="bg2"/>
          </a:solidFill>
        </p:spPr>
        <p:txBody>
          <a:bodyPr lIns="108000" tIns="72000" rIns="108000" bIns="72000" anchor="ctr" anchorCtr="0">
            <a:noAutofit/>
          </a:bodyPr>
          <a:lstStyle>
            <a:lvl1pPr marL="0" indent="0" algn="ctr">
              <a:lnSpc>
                <a:spcPct val="107000"/>
              </a:lnSpc>
              <a:spcAft>
                <a:spcPts val="0"/>
              </a:spcAft>
              <a:buNone/>
              <a:defRPr sz="1600" b="1">
                <a:solidFill>
                  <a:schemeClr val="bg1"/>
                </a:solidFill>
              </a:defRPr>
            </a:lvl1pPr>
            <a:lvl2pPr marL="457167" indent="0">
              <a:buNone/>
              <a:defRPr/>
            </a:lvl2pPr>
          </a:lstStyle>
          <a:p>
            <a:pPr lvl="0"/>
            <a:r>
              <a:rPr lang="fi-FI"/>
              <a:t>Muokkaa tekstin perustyylejä napsauttamalla</a:t>
            </a:r>
          </a:p>
        </p:txBody>
      </p:sp>
      <p:sp>
        <p:nvSpPr>
          <p:cNvPr id="6" name="Text Placeholder 2">
            <a:extLst>
              <a:ext uri="{FF2B5EF4-FFF2-40B4-BE49-F238E27FC236}">
                <a16:creationId xmlns:a16="http://schemas.microsoft.com/office/drawing/2014/main" id="{3C28DD90-8DCF-47CE-B8B5-DF9C2068D62D}"/>
              </a:ext>
            </a:extLst>
          </p:cNvPr>
          <p:cNvSpPr>
            <a:spLocks noGrp="1"/>
          </p:cNvSpPr>
          <p:nvPr>
            <p:ph type="body" idx="61" hasCustomPrompt="1"/>
          </p:nvPr>
        </p:nvSpPr>
        <p:spPr>
          <a:xfrm>
            <a:off x="3619853" y="2761477"/>
            <a:ext cx="2303999" cy="3483811"/>
          </a:xfrm>
          <a:prstGeom prst="rect">
            <a:avLst/>
          </a:prstGeom>
        </p:spPr>
        <p:txBody>
          <a:bodyPr vert="horz" lIns="0" tIns="45720" rIns="0" bIns="45720" rtlCol="0">
            <a:noAutofit/>
          </a:bodyPr>
          <a:lstStyle>
            <a:lvl1pPr marL="143996" indent="-143996">
              <a:lnSpc>
                <a:spcPct val="107000"/>
              </a:lnSpc>
              <a:spcAft>
                <a:spcPts val="1000"/>
              </a:spcAft>
              <a:buClrTx/>
              <a:buSzPct val="100000"/>
              <a:buFont typeface="Arial" panose="020B0604020202020204" pitchFamily="34" charset="0"/>
              <a:buChar char="•"/>
              <a:defRPr sz="1400"/>
            </a:lvl1pPr>
            <a:lvl2pPr marL="479988" indent="-191995">
              <a:lnSpc>
                <a:spcPct val="107000"/>
              </a:lnSpc>
              <a:spcAft>
                <a:spcPts val="1000"/>
              </a:spcAft>
              <a:buFont typeface="Lucida Grande"/>
              <a:buChar char="–"/>
              <a:defRPr sz="1200"/>
            </a:lvl2pPr>
            <a:lvl3pPr marL="719982" indent="-143996">
              <a:lnSpc>
                <a:spcPct val="107000"/>
              </a:lnSpc>
              <a:spcAft>
                <a:spcPts val="1000"/>
              </a:spcAft>
              <a:buSzPct val="100000"/>
              <a:buFont typeface="Arial" panose="020B0604020202020204" pitchFamily="34" charset="0"/>
              <a:buChar char="•"/>
              <a:defRPr sz="1200"/>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a:p>
            <a:pPr lvl="2"/>
            <a:r>
              <a:rPr lang="fi-FI"/>
              <a:t>kolmas taso</a:t>
            </a:r>
          </a:p>
        </p:txBody>
      </p:sp>
      <p:sp>
        <p:nvSpPr>
          <p:cNvPr id="7" name="Otsikkolaatikko 3">
            <a:extLst>
              <a:ext uri="{FF2B5EF4-FFF2-40B4-BE49-F238E27FC236}">
                <a16:creationId xmlns:a16="http://schemas.microsoft.com/office/drawing/2014/main" id="{8E03FF1F-B2A4-A3F6-4402-4C81EF0F6A98}"/>
              </a:ext>
            </a:extLst>
          </p:cNvPr>
          <p:cNvSpPr>
            <a:spLocks noGrp="1"/>
          </p:cNvSpPr>
          <p:nvPr>
            <p:ph type="body" sz="quarter" idx="62"/>
          </p:nvPr>
        </p:nvSpPr>
        <p:spPr>
          <a:xfrm>
            <a:off x="6287201" y="1698689"/>
            <a:ext cx="2304000" cy="889001"/>
          </a:xfrm>
          <a:prstGeom prst="roundRect">
            <a:avLst>
              <a:gd name="adj" fmla="val 4957"/>
            </a:avLst>
          </a:prstGeom>
          <a:solidFill>
            <a:schemeClr val="bg2"/>
          </a:solidFill>
        </p:spPr>
        <p:txBody>
          <a:bodyPr lIns="108000" tIns="72000" rIns="108000" bIns="72000" anchor="ctr" anchorCtr="0">
            <a:noAutofit/>
          </a:bodyPr>
          <a:lstStyle>
            <a:lvl1pPr marL="0" indent="0" algn="ctr">
              <a:lnSpc>
                <a:spcPct val="107000"/>
              </a:lnSpc>
              <a:spcAft>
                <a:spcPts val="0"/>
              </a:spcAft>
              <a:buNone/>
              <a:defRPr sz="1600" b="1">
                <a:solidFill>
                  <a:schemeClr val="bg1"/>
                </a:solidFill>
              </a:defRPr>
            </a:lvl1pPr>
            <a:lvl2pPr marL="457167" indent="0">
              <a:buNone/>
              <a:defRPr/>
            </a:lvl2pPr>
          </a:lstStyle>
          <a:p>
            <a:pPr lvl="0"/>
            <a:r>
              <a:rPr lang="fi-FI"/>
              <a:t>Muokkaa tekstin perustyylejä napsauttamalla</a:t>
            </a:r>
          </a:p>
        </p:txBody>
      </p:sp>
      <p:sp>
        <p:nvSpPr>
          <p:cNvPr id="8" name="Text Placeholder 3">
            <a:extLst>
              <a:ext uri="{FF2B5EF4-FFF2-40B4-BE49-F238E27FC236}">
                <a16:creationId xmlns:a16="http://schemas.microsoft.com/office/drawing/2014/main" id="{288A8FA7-9B57-D648-0652-4A64B558E31D}"/>
              </a:ext>
            </a:extLst>
          </p:cNvPr>
          <p:cNvSpPr>
            <a:spLocks noGrp="1"/>
          </p:cNvSpPr>
          <p:nvPr>
            <p:ph type="body" idx="63" hasCustomPrompt="1"/>
          </p:nvPr>
        </p:nvSpPr>
        <p:spPr>
          <a:xfrm>
            <a:off x="6286450" y="2761477"/>
            <a:ext cx="2303999" cy="3483811"/>
          </a:xfrm>
          <a:prstGeom prst="rect">
            <a:avLst/>
          </a:prstGeom>
        </p:spPr>
        <p:txBody>
          <a:bodyPr vert="horz" lIns="0" tIns="45720" rIns="0" bIns="45720" rtlCol="0">
            <a:noAutofit/>
          </a:bodyPr>
          <a:lstStyle>
            <a:lvl1pPr marL="143996" indent="-143996">
              <a:lnSpc>
                <a:spcPct val="107000"/>
              </a:lnSpc>
              <a:spcAft>
                <a:spcPts val="1000"/>
              </a:spcAft>
              <a:buClrTx/>
              <a:buSzPct val="100000"/>
              <a:buFont typeface="Arial" panose="020B0604020202020204" pitchFamily="34" charset="0"/>
              <a:buChar char="•"/>
              <a:defRPr sz="1400"/>
            </a:lvl1pPr>
            <a:lvl2pPr marL="479988" indent="-191995">
              <a:lnSpc>
                <a:spcPct val="107000"/>
              </a:lnSpc>
              <a:spcAft>
                <a:spcPts val="1000"/>
              </a:spcAft>
              <a:buFont typeface="Lucida Grande"/>
              <a:buChar char="–"/>
              <a:defRPr sz="1200"/>
            </a:lvl2pPr>
            <a:lvl3pPr marL="719982" indent="-143996">
              <a:lnSpc>
                <a:spcPct val="107000"/>
              </a:lnSpc>
              <a:spcAft>
                <a:spcPts val="1000"/>
              </a:spcAft>
              <a:buSzPct val="100000"/>
              <a:buFont typeface="Arial" panose="020B0604020202020204" pitchFamily="34" charset="0"/>
              <a:buChar char="•"/>
              <a:defRPr sz="1200"/>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a:p>
            <a:pPr lvl="2"/>
            <a:r>
              <a:rPr lang="fi-FI"/>
              <a:t>kolmas taso</a:t>
            </a:r>
          </a:p>
        </p:txBody>
      </p:sp>
      <p:sp>
        <p:nvSpPr>
          <p:cNvPr id="9" name="Otsikkolaatikko 4">
            <a:extLst>
              <a:ext uri="{FF2B5EF4-FFF2-40B4-BE49-F238E27FC236}">
                <a16:creationId xmlns:a16="http://schemas.microsoft.com/office/drawing/2014/main" id="{8119B72B-B47F-D99F-DA85-8D6DBE54F05C}"/>
              </a:ext>
            </a:extLst>
          </p:cNvPr>
          <p:cNvSpPr>
            <a:spLocks noGrp="1"/>
          </p:cNvSpPr>
          <p:nvPr>
            <p:ph type="body" sz="quarter" idx="64"/>
          </p:nvPr>
        </p:nvSpPr>
        <p:spPr>
          <a:xfrm>
            <a:off x="8954552" y="1698689"/>
            <a:ext cx="2304000" cy="889001"/>
          </a:xfrm>
          <a:prstGeom prst="roundRect">
            <a:avLst>
              <a:gd name="adj" fmla="val 4957"/>
            </a:avLst>
          </a:prstGeom>
          <a:solidFill>
            <a:schemeClr val="bg2"/>
          </a:solidFill>
        </p:spPr>
        <p:txBody>
          <a:bodyPr lIns="108000" tIns="72000" rIns="108000" bIns="72000" anchor="ctr" anchorCtr="0">
            <a:noAutofit/>
          </a:bodyPr>
          <a:lstStyle>
            <a:lvl1pPr marL="0" indent="0" algn="ctr">
              <a:lnSpc>
                <a:spcPct val="107000"/>
              </a:lnSpc>
              <a:spcAft>
                <a:spcPts val="0"/>
              </a:spcAft>
              <a:buNone/>
              <a:defRPr sz="1600" b="1">
                <a:solidFill>
                  <a:schemeClr val="bg1"/>
                </a:solidFill>
              </a:defRPr>
            </a:lvl1pPr>
            <a:lvl2pPr marL="457167" indent="0">
              <a:buNone/>
              <a:defRPr/>
            </a:lvl2pPr>
          </a:lstStyle>
          <a:p>
            <a:pPr lvl="0"/>
            <a:r>
              <a:rPr lang="fi-FI"/>
              <a:t>Muokkaa tekstin perustyylejä napsauttamalla</a:t>
            </a:r>
          </a:p>
        </p:txBody>
      </p:sp>
      <p:sp>
        <p:nvSpPr>
          <p:cNvPr id="10" name="Text Placeholder 4">
            <a:extLst>
              <a:ext uri="{FF2B5EF4-FFF2-40B4-BE49-F238E27FC236}">
                <a16:creationId xmlns:a16="http://schemas.microsoft.com/office/drawing/2014/main" id="{9E49699E-2119-D43B-0CA9-0A0EBBC50DB2}"/>
              </a:ext>
            </a:extLst>
          </p:cNvPr>
          <p:cNvSpPr>
            <a:spLocks noGrp="1"/>
          </p:cNvSpPr>
          <p:nvPr>
            <p:ph type="body" idx="65" hasCustomPrompt="1"/>
          </p:nvPr>
        </p:nvSpPr>
        <p:spPr>
          <a:xfrm>
            <a:off x="8954553" y="2761477"/>
            <a:ext cx="2303999" cy="3483811"/>
          </a:xfrm>
          <a:prstGeom prst="rect">
            <a:avLst/>
          </a:prstGeom>
        </p:spPr>
        <p:txBody>
          <a:bodyPr vert="horz" lIns="0" tIns="45720" rIns="0" bIns="45720" rtlCol="0">
            <a:noAutofit/>
          </a:bodyPr>
          <a:lstStyle>
            <a:lvl1pPr marL="143996" indent="-143996">
              <a:lnSpc>
                <a:spcPct val="107000"/>
              </a:lnSpc>
              <a:spcAft>
                <a:spcPts val="1000"/>
              </a:spcAft>
              <a:buClrTx/>
              <a:buSzPct val="100000"/>
              <a:buFont typeface="Arial" panose="020B0604020202020204" pitchFamily="34" charset="0"/>
              <a:buChar char="•"/>
              <a:defRPr sz="1400"/>
            </a:lvl1pPr>
            <a:lvl2pPr marL="479988" indent="-191995">
              <a:lnSpc>
                <a:spcPct val="107000"/>
              </a:lnSpc>
              <a:spcAft>
                <a:spcPts val="1000"/>
              </a:spcAft>
              <a:buFont typeface="Lucida Grande"/>
              <a:buChar char="–"/>
              <a:defRPr sz="1200"/>
            </a:lvl2pPr>
            <a:lvl3pPr marL="719982" indent="-143996">
              <a:lnSpc>
                <a:spcPct val="107000"/>
              </a:lnSpc>
              <a:spcAft>
                <a:spcPts val="1000"/>
              </a:spcAft>
              <a:buSzPct val="100000"/>
              <a:buFont typeface="Arial" panose="020B0604020202020204" pitchFamily="34" charset="0"/>
              <a:buChar char="•"/>
              <a:defRPr sz="1200"/>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 </a:t>
            </a:r>
          </a:p>
          <a:p>
            <a:pPr lvl="1"/>
            <a:r>
              <a:rPr lang="fi-FI"/>
              <a:t>toinen taso</a:t>
            </a:r>
          </a:p>
          <a:p>
            <a:pPr lvl="2"/>
            <a:r>
              <a:rPr lang="fi-FI"/>
              <a:t>kolmas taso</a:t>
            </a:r>
          </a:p>
        </p:txBody>
      </p:sp>
    </p:spTree>
    <p:extLst>
      <p:ext uri="{BB962C8B-B14F-4D97-AF65-F5344CB8AC3E}">
        <p14:creationId xmlns:p14="http://schemas.microsoft.com/office/powerpoint/2010/main" val="224074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uva + tekstilaatikot">
    <p:bg>
      <p:bgPr>
        <a:solidFill>
          <a:schemeClr val="bg1"/>
        </a:solidFill>
        <a:effectLst/>
      </p:bgPr>
    </p:bg>
    <p:spTree>
      <p:nvGrpSpPr>
        <p:cNvPr id="1" name=""/>
        <p:cNvGrpSpPr/>
        <p:nvPr/>
      </p:nvGrpSpPr>
      <p:grpSpPr>
        <a:xfrm>
          <a:off x="0" y="0"/>
          <a:ext cx="0" cy="0"/>
          <a:chOff x="0" y="0"/>
          <a:chExt cx="0" cy="0"/>
        </a:xfrm>
      </p:grpSpPr>
      <p:sp>
        <p:nvSpPr>
          <p:cNvPr id="15" name="Otsikko">
            <a:extLst>
              <a:ext uri="{FF2B5EF4-FFF2-40B4-BE49-F238E27FC236}">
                <a16:creationId xmlns:a16="http://schemas.microsoft.com/office/drawing/2014/main" id="{88919CED-69A7-DA72-1C99-F4441B76F334}"/>
              </a:ext>
            </a:extLst>
          </p:cNvPr>
          <p:cNvSpPr>
            <a:spLocks noGrp="1"/>
          </p:cNvSpPr>
          <p:nvPr>
            <p:ph type="title" hasCustomPrompt="1"/>
          </p:nvPr>
        </p:nvSpPr>
        <p:spPr>
          <a:xfrm>
            <a:off x="676378" y="3582737"/>
            <a:ext cx="10835036" cy="574871"/>
          </a:xfrm>
        </p:spPr>
        <p:txBody>
          <a:bodyPr anchor="ctr" anchorCtr="0"/>
          <a:lstStyle>
            <a:lvl1pPr algn="l">
              <a:lnSpc>
                <a:spcPct val="85000"/>
              </a:lnSpc>
              <a:defRPr sz="3700" spc="-50" baseline="0">
                <a:solidFill>
                  <a:schemeClr val="bg2"/>
                </a:solidFill>
              </a:defRPr>
            </a:lvl1pPr>
          </a:lstStyle>
          <a:p>
            <a:r>
              <a:rPr lang="fi-FI"/>
              <a:t>Muokkaa otsikkoa napsauttamalla</a:t>
            </a:r>
            <a:endParaRPr lang="fi-FI" noProof="0"/>
          </a:p>
        </p:txBody>
      </p:sp>
      <p:sp>
        <p:nvSpPr>
          <p:cNvPr id="2" name="Nuoli 1">
            <a:extLst>
              <a:ext uri="{FF2B5EF4-FFF2-40B4-BE49-F238E27FC236}">
                <a16:creationId xmlns:a16="http://schemas.microsoft.com/office/drawing/2014/main" id="{749B0A75-5928-EF9F-8AE2-1C9B81FA8AC3}"/>
              </a:ext>
            </a:extLst>
          </p:cNvPr>
          <p:cNvSpPr txBox="1">
            <a:spLocks noGrp="1"/>
          </p:cNvSpPr>
          <p:nvPr>
            <p:ph type="body" sz="quarter" idx="65"/>
          </p:nvPr>
        </p:nvSpPr>
        <p:spPr>
          <a:xfrm>
            <a:off x="680590" y="4404319"/>
            <a:ext cx="2475225" cy="966893"/>
          </a:xfrm>
          <a:prstGeom prst="homePlate">
            <a:avLst/>
          </a:prstGeom>
          <a:solidFill>
            <a:schemeClr val="bg1"/>
          </a:solidFill>
          <a:ln w="22225">
            <a:solidFill>
              <a:schemeClr val="bg2"/>
            </a:solidFill>
          </a:ln>
        </p:spPr>
        <p:txBody>
          <a:bodyPr lIns="108000" tIns="0" rIns="0" bIns="0" anchor="ctr">
            <a:noAutofit/>
          </a:bodyPr>
          <a:lstStyle>
            <a:lvl1pPr marL="0" indent="0" algn="l" defTabSz="412720">
              <a:lnSpc>
                <a:spcPct val="100000"/>
              </a:lnSpc>
              <a:spcBef>
                <a:spcPts val="0"/>
              </a:spcBef>
              <a:spcAft>
                <a:spcPts val="0"/>
              </a:spcAft>
              <a:buSzTx/>
              <a:buNone/>
              <a:defRPr sz="1600" b="1">
                <a:solidFill>
                  <a:schemeClr val="bg2"/>
                </a:solidFill>
                <a:latin typeface="+mn-lt"/>
                <a:ea typeface="+mn-ea"/>
                <a:cs typeface="+mn-cs"/>
                <a:sym typeface="Helvetica"/>
              </a:defRPr>
            </a:lvl1pPr>
          </a:lstStyle>
          <a:p>
            <a:pPr lvl="0"/>
            <a:r>
              <a:rPr lang="fi-FI" noProof="0"/>
              <a:t>Muokkaa tekstin perustyylejä napsauttamalla</a:t>
            </a:r>
          </a:p>
        </p:txBody>
      </p:sp>
      <p:sp>
        <p:nvSpPr>
          <p:cNvPr id="8" name="Tekstin paikkamerkki">
            <a:extLst>
              <a:ext uri="{FF2B5EF4-FFF2-40B4-BE49-F238E27FC236}">
                <a16:creationId xmlns:a16="http://schemas.microsoft.com/office/drawing/2014/main" id="{A6D181D2-0BCD-D177-527A-C0A330173650}"/>
              </a:ext>
            </a:extLst>
          </p:cNvPr>
          <p:cNvSpPr>
            <a:spLocks noGrp="1"/>
          </p:cNvSpPr>
          <p:nvPr>
            <p:ph type="body" sz="quarter" idx="58" hasCustomPrompt="1"/>
          </p:nvPr>
        </p:nvSpPr>
        <p:spPr>
          <a:xfrm>
            <a:off x="680589" y="5580856"/>
            <a:ext cx="2297704" cy="966893"/>
          </a:xfrm>
        </p:spPr>
        <p:txBody>
          <a:bodyPr lIns="0" tIns="0" rIns="0" bIns="0">
            <a:normAutofit/>
          </a:bodyPr>
          <a:lstStyle>
            <a:lvl1pPr marL="0" indent="0">
              <a:lnSpc>
                <a:spcPct val="107000"/>
              </a:lnSpc>
              <a:spcAft>
                <a:spcPts val="1067"/>
              </a:spcAft>
              <a:buNone/>
              <a:defRPr sz="1400">
                <a:solidFill>
                  <a:srgbClr val="404040"/>
                </a:solidFill>
              </a:defRPr>
            </a:lvl1pPr>
          </a:lstStyle>
          <a:p>
            <a:pPr marL="0" marR="0" lvl="0" indent="0" algn="l" defTabSz="609570" rtl="0" eaLnBrk="1" fontAlgn="auto" latinLnBrk="0" hangingPunct="1">
              <a:lnSpc>
                <a:spcPct val="110000"/>
              </a:lnSpc>
              <a:spcBef>
                <a:spcPts val="0"/>
              </a:spcBef>
              <a:spcAft>
                <a:spcPts val="300"/>
              </a:spcAft>
              <a:buClrTx/>
              <a:buSzTx/>
              <a:buFont typeface="Arial"/>
              <a:buNone/>
              <a:tabLst/>
              <a:defRPr/>
            </a:pPr>
            <a:r>
              <a:rPr lang="fi-FI"/>
              <a:t>Muokkaa tekstiä napsauttamalla. </a:t>
            </a:r>
          </a:p>
        </p:txBody>
      </p:sp>
      <p:sp>
        <p:nvSpPr>
          <p:cNvPr id="4" name="Nuoli 2">
            <a:extLst>
              <a:ext uri="{FF2B5EF4-FFF2-40B4-BE49-F238E27FC236}">
                <a16:creationId xmlns:a16="http://schemas.microsoft.com/office/drawing/2014/main" id="{D2A3C707-10D3-7F0E-2017-C69C76B65A46}"/>
              </a:ext>
            </a:extLst>
          </p:cNvPr>
          <p:cNvSpPr txBox="1">
            <a:spLocks noGrp="1"/>
          </p:cNvSpPr>
          <p:nvPr>
            <p:ph type="body" sz="quarter" idx="67"/>
          </p:nvPr>
        </p:nvSpPr>
        <p:spPr>
          <a:xfrm>
            <a:off x="3465790" y="4404319"/>
            <a:ext cx="2475225" cy="966893"/>
          </a:xfrm>
          <a:prstGeom prst="homePlate">
            <a:avLst/>
          </a:prstGeom>
          <a:solidFill>
            <a:schemeClr val="bg1"/>
          </a:solidFill>
          <a:ln w="22225">
            <a:solidFill>
              <a:schemeClr val="bg2"/>
            </a:solidFill>
          </a:ln>
        </p:spPr>
        <p:txBody>
          <a:bodyPr lIns="108000" tIns="0" rIns="0" bIns="0" anchor="ctr">
            <a:noAutofit/>
          </a:bodyPr>
          <a:lstStyle>
            <a:lvl1pPr marL="0" indent="0" algn="l" defTabSz="412720">
              <a:lnSpc>
                <a:spcPct val="100000"/>
              </a:lnSpc>
              <a:spcBef>
                <a:spcPts val="0"/>
              </a:spcBef>
              <a:spcAft>
                <a:spcPts val="0"/>
              </a:spcAft>
              <a:buSzTx/>
              <a:buNone/>
              <a:defRPr sz="1600" b="1">
                <a:solidFill>
                  <a:schemeClr val="bg2"/>
                </a:solidFill>
                <a:latin typeface="+mn-lt"/>
                <a:ea typeface="+mn-ea"/>
                <a:cs typeface="+mn-cs"/>
                <a:sym typeface="Helvetica"/>
              </a:defRPr>
            </a:lvl1pPr>
          </a:lstStyle>
          <a:p>
            <a:pPr lvl="0"/>
            <a:r>
              <a:rPr lang="fi-FI" noProof="0"/>
              <a:t>Muokkaa tekstin perustyylejä napsauttamalla</a:t>
            </a:r>
          </a:p>
        </p:txBody>
      </p:sp>
      <p:sp>
        <p:nvSpPr>
          <p:cNvPr id="3" name="Text Placeholder 2">
            <a:extLst>
              <a:ext uri="{FF2B5EF4-FFF2-40B4-BE49-F238E27FC236}">
                <a16:creationId xmlns:a16="http://schemas.microsoft.com/office/drawing/2014/main" id="{C5ACD32F-5449-DF3E-CD8B-A925D2DB396F}"/>
              </a:ext>
            </a:extLst>
          </p:cNvPr>
          <p:cNvSpPr>
            <a:spLocks noGrp="1"/>
          </p:cNvSpPr>
          <p:nvPr>
            <p:ph type="body" sz="quarter" idx="66" hasCustomPrompt="1"/>
          </p:nvPr>
        </p:nvSpPr>
        <p:spPr>
          <a:xfrm>
            <a:off x="3465789" y="5575387"/>
            <a:ext cx="2297704" cy="966893"/>
          </a:xfrm>
        </p:spPr>
        <p:txBody>
          <a:bodyPr lIns="0" tIns="0" rIns="0" bIns="0">
            <a:normAutofit/>
          </a:bodyPr>
          <a:lstStyle>
            <a:lvl1pPr marL="0" indent="0">
              <a:lnSpc>
                <a:spcPct val="107000"/>
              </a:lnSpc>
              <a:spcAft>
                <a:spcPts val="1067"/>
              </a:spcAft>
              <a:buNone/>
              <a:defRPr sz="1400">
                <a:solidFill>
                  <a:srgbClr val="404040"/>
                </a:solidFill>
              </a:defRPr>
            </a:lvl1pPr>
          </a:lstStyle>
          <a:p>
            <a:pPr marL="0" marR="0" lvl="0" indent="0" algn="l" defTabSz="609570" rtl="0" eaLnBrk="1" fontAlgn="auto" latinLnBrk="0" hangingPunct="1">
              <a:lnSpc>
                <a:spcPct val="110000"/>
              </a:lnSpc>
              <a:spcBef>
                <a:spcPts val="0"/>
              </a:spcBef>
              <a:spcAft>
                <a:spcPts val="300"/>
              </a:spcAft>
              <a:buClrTx/>
              <a:buSzTx/>
              <a:buFont typeface="Arial"/>
              <a:buNone/>
              <a:tabLst/>
              <a:defRPr/>
            </a:pPr>
            <a:r>
              <a:rPr lang="fi-FI"/>
              <a:t>Muokkaa tekstiä napsauttamalla. </a:t>
            </a:r>
          </a:p>
        </p:txBody>
      </p:sp>
      <p:sp>
        <p:nvSpPr>
          <p:cNvPr id="7" name="Nuoli 3">
            <a:extLst>
              <a:ext uri="{FF2B5EF4-FFF2-40B4-BE49-F238E27FC236}">
                <a16:creationId xmlns:a16="http://schemas.microsoft.com/office/drawing/2014/main" id="{53FAD169-1D56-A58B-3846-B6C589C23513}"/>
              </a:ext>
            </a:extLst>
          </p:cNvPr>
          <p:cNvSpPr txBox="1">
            <a:spLocks noGrp="1"/>
          </p:cNvSpPr>
          <p:nvPr>
            <p:ph type="body" sz="quarter" idx="68"/>
          </p:nvPr>
        </p:nvSpPr>
        <p:spPr>
          <a:xfrm>
            <a:off x="6250990" y="4404319"/>
            <a:ext cx="2475225" cy="966893"/>
          </a:xfrm>
          <a:prstGeom prst="homePlate">
            <a:avLst/>
          </a:prstGeom>
          <a:solidFill>
            <a:schemeClr val="bg1"/>
          </a:solidFill>
          <a:ln w="22225">
            <a:solidFill>
              <a:schemeClr val="bg2"/>
            </a:solidFill>
          </a:ln>
        </p:spPr>
        <p:txBody>
          <a:bodyPr lIns="108000" tIns="0" rIns="0" bIns="0" anchor="ctr">
            <a:noAutofit/>
          </a:bodyPr>
          <a:lstStyle>
            <a:lvl1pPr marL="0" indent="0" algn="l" defTabSz="412720">
              <a:lnSpc>
                <a:spcPct val="100000"/>
              </a:lnSpc>
              <a:spcBef>
                <a:spcPts val="0"/>
              </a:spcBef>
              <a:spcAft>
                <a:spcPts val="0"/>
              </a:spcAft>
              <a:buSzTx/>
              <a:buNone/>
              <a:defRPr sz="1600" b="1">
                <a:solidFill>
                  <a:schemeClr val="bg2"/>
                </a:solidFill>
                <a:latin typeface="+mn-lt"/>
                <a:ea typeface="+mn-ea"/>
                <a:cs typeface="+mn-cs"/>
                <a:sym typeface="Helvetica"/>
              </a:defRPr>
            </a:lvl1pPr>
          </a:lstStyle>
          <a:p>
            <a:pPr lvl="0"/>
            <a:r>
              <a:rPr lang="fi-FI" noProof="0"/>
              <a:t>Muokkaa tekstin perustyylejä napsauttamalla</a:t>
            </a:r>
          </a:p>
        </p:txBody>
      </p:sp>
      <p:sp>
        <p:nvSpPr>
          <p:cNvPr id="10" name="Tekstin paikkamerkki">
            <a:extLst>
              <a:ext uri="{FF2B5EF4-FFF2-40B4-BE49-F238E27FC236}">
                <a16:creationId xmlns:a16="http://schemas.microsoft.com/office/drawing/2014/main" id="{C268B191-5160-709A-F5CC-E11878C43E7C}"/>
              </a:ext>
            </a:extLst>
          </p:cNvPr>
          <p:cNvSpPr>
            <a:spLocks noGrp="1"/>
          </p:cNvSpPr>
          <p:nvPr>
            <p:ph type="body" sz="quarter" idx="69" hasCustomPrompt="1"/>
          </p:nvPr>
        </p:nvSpPr>
        <p:spPr>
          <a:xfrm>
            <a:off x="6250989" y="5563251"/>
            <a:ext cx="2297704" cy="966893"/>
          </a:xfrm>
        </p:spPr>
        <p:txBody>
          <a:bodyPr lIns="0" tIns="0" rIns="0" bIns="0">
            <a:normAutofit/>
          </a:bodyPr>
          <a:lstStyle>
            <a:lvl1pPr marL="0" indent="0">
              <a:lnSpc>
                <a:spcPct val="107000"/>
              </a:lnSpc>
              <a:spcAft>
                <a:spcPts val="1067"/>
              </a:spcAft>
              <a:buNone/>
              <a:defRPr sz="1400">
                <a:solidFill>
                  <a:srgbClr val="404040"/>
                </a:solidFill>
              </a:defRPr>
            </a:lvl1pPr>
          </a:lstStyle>
          <a:p>
            <a:pPr marL="0" marR="0" lvl="0" indent="0" algn="l" defTabSz="609570" rtl="0" eaLnBrk="1" fontAlgn="auto" latinLnBrk="0" hangingPunct="1">
              <a:lnSpc>
                <a:spcPct val="110000"/>
              </a:lnSpc>
              <a:spcBef>
                <a:spcPts val="0"/>
              </a:spcBef>
              <a:spcAft>
                <a:spcPts val="300"/>
              </a:spcAft>
              <a:buClrTx/>
              <a:buSzTx/>
              <a:buFont typeface="Arial"/>
              <a:buNone/>
              <a:tabLst/>
              <a:defRPr/>
            </a:pPr>
            <a:r>
              <a:rPr lang="fi-FI"/>
              <a:t>Muokkaa tekstiä napsauttamalla. </a:t>
            </a:r>
          </a:p>
        </p:txBody>
      </p:sp>
      <p:sp>
        <p:nvSpPr>
          <p:cNvPr id="6" name="Nuoli 4">
            <a:extLst>
              <a:ext uri="{FF2B5EF4-FFF2-40B4-BE49-F238E27FC236}">
                <a16:creationId xmlns:a16="http://schemas.microsoft.com/office/drawing/2014/main" id="{E79632BE-152A-A53B-4B09-1684E3F9FFC9}"/>
              </a:ext>
            </a:extLst>
          </p:cNvPr>
          <p:cNvSpPr txBox="1">
            <a:spLocks noGrp="1"/>
          </p:cNvSpPr>
          <p:nvPr>
            <p:ph type="body" sz="quarter" idx="72"/>
          </p:nvPr>
        </p:nvSpPr>
        <p:spPr>
          <a:xfrm>
            <a:off x="9036189" y="4404319"/>
            <a:ext cx="2475225" cy="966893"/>
          </a:xfrm>
          <a:prstGeom prst="homePlate">
            <a:avLst/>
          </a:prstGeom>
          <a:solidFill>
            <a:schemeClr val="bg1"/>
          </a:solidFill>
          <a:ln w="22225">
            <a:solidFill>
              <a:schemeClr val="bg2"/>
            </a:solidFill>
          </a:ln>
        </p:spPr>
        <p:txBody>
          <a:bodyPr lIns="108000" tIns="0" rIns="0" bIns="0" anchor="ctr">
            <a:noAutofit/>
          </a:bodyPr>
          <a:lstStyle>
            <a:lvl1pPr marL="0" indent="0" algn="l" defTabSz="412720">
              <a:lnSpc>
                <a:spcPct val="100000"/>
              </a:lnSpc>
              <a:spcBef>
                <a:spcPts val="0"/>
              </a:spcBef>
              <a:spcAft>
                <a:spcPts val="0"/>
              </a:spcAft>
              <a:buSzTx/>
              <a:buNone/>
              <a:defRPr sz="1600" b="1">
                <a:solidFill>
                  <a:schemeClr val="bg2"/>
                </a:solidFill>
                <a:latin typeface="+mn-lt"/>
                <a:ea typeface="+mn-ea"/>
                <a:cs typeface="+mn-cs"/>
                <a:sym typeface="Helvetica"/>
              </a:defRPr>
            </a:lvl1pPr>
          </a:lstStyle>
          <a:p>
            <a:pPr lvl="0"/>
            <a:r>
              <a:rPr lang="fi-FI" noProof="0"/>
              <a:t>Muokkaa tekstin perustyylejä napsauttamalla</a:t>
            </a:r>
          </a:p>
        </p:txBody>
      </p:sp>
      <p:sp>
        <p:nvSpPr>
          <p:cNvPr id="12" name="Tekstin paikkamerkki">
            <a:extLst>
              <a:ext uri="{FF2B5EF4-FFF2-40B4-BE49-F238E27FC236}">
                <a16:creationId xmlns:a16="http://schemas.microsoft.com/office/drawing/2014/main" id="{6AEDAFEA-471C-6758-B89E-9BD7DA5780B4}"/>
              </a:ext>
            </a:extLst>
          </p:cNvPr>
          <p:cNvSpPr>
            <a:spLocks noGrp="1"/>
          </p:cNvSpPr>
          <p:nvPr>
            <p:ph type="body" sz="quarter" idx="71" hasCustomPrompt="1"/>
          </p:nvPr>
        </p:nvSpPr>
        <p:spPr>
          <a:xfrm>
            <a:off x="9036188" y="5560947"/>
            <a:ext cx="2297704" cy="966893"/>
          </a:xfrm>
        </p:spPr>
        <p:txBody>
          <a:bodyPr lIns="0" tIns="0" rIns="0" bIns="0">
            <a:normAutofit/>
          </a:bodyPr>
          <a:lstStyle>
            <a:lvl1pPr marL="0" indent="0">
              <a:lnSpc>
                <a:spcPct val="107000"/>
              </a:lnSpc>
              <a:spcAft>
                <a:spcPts val="1067"/>
              </a:spcAft>
              <a:buNone/>
              <a:defRPr sz="1400">
                <a:solidFill>
                  <a:srgbClr val="404040"/>
                </a:solidFill>
              </a:defRPr>
            </a:lvl1pPr>
          </a:lstStyle>
          <a:p>
            <a:pPr marL="0" marR="0" lvl="0" indent="0" algn="l" defTabSz="609570" rtl="0" eaLnBrk="1" fontAlgn="auto" latinLnBrk="0" hangingPunct="1">
              <a:lnSpc>
                <a:spcPct val="110000"/>
              </a:lnSpc>
              <a:spcBef>
                <a:spcPts val="0"/>
              </a:spcBef>
              <a:spcAft>
                <a:spcPts val="300"/>
              </a:spcAft>
              <a:buClrTx/>
              <a:buSzTx/>
              <a:buFont typeface="Arial"/>
              <a:buNone/>
              <a:tabLst/>
              <a:defRPr/>
            </a:pPr>
            <a:r>
              <a:rPr lang="fi-FI"/>
              <a:t>Muokkaa tekstiä napsauttamalla. </a:t>
            </a:r>
          </a:p>
        </p:txBody>
      </p:sp>
      <p:sp>
        <p:nvSpPr>
          <p:cNvPr id="9" name="Kuvan paikkamerkki 2">
            <a:extLst>
              <a:ext uri="{FF2B5EF4-FFF2-40B4-BE49-F238E27FC236}">
                <a16:creationId xmlns:a16="http://schemas.microsoft.com/office/drawing/2014/main" id="{5D08F5D4-B30E-481D-8F0A-A67744EE110B}"/>
              </a:ext>
            </a:extLst>
          </p:cNvPr>
          <p:cNvSpPr>
            <a:spLocks noGrp="1"/>
          </p:cNvSpPr>
          <p:nvPr>
            <p:ph type="pic" sz="quarter" idx="13" hasCustomPrompt="1"/>
          </p:nvPr>
        </p:nvSpPr>
        <p:spPr>
          <a:xfrm>
            <a:off x="0" y="-1"/>
            <a:ext cx="12192000" cy="3277076"/>
          </a:xfrm>
          <a:noFill/>
        </p:spPr>
        <p:txBody>
          <a:bodyPr lIns="216000" tIns="144000" rIns="216000" anchor="t" anchorCtr="0">
            <a:noAutofit/>
          </a:bodyPr>
          <a:lstStyle>
            <a:lvl1pPr marL="0" marR="0" indent="0" algn="l" defTabSz="609585" rtl="0" eaLnBrk="1" fontAlgn="auto" latinLnBrk="0" hangingPunct="1">
              <a:lnSpc>
                <a:spcPct val="100000"/>
              </a:lnSpc>
              <a:spcBef>
                <a:spcPts val="0"/>
              </a:spcBef>
              <a:spcAft>
                <a:spcPts val="0"/>
              </a:spcAft>
              <a:buClrTx/>
              <a:buSzTx/>
              <a:buFont typeface="Arial"/>
              <a:buNone/>
              <a:tabLst/>
              <a:defRPr sz="1100">
                <a:solidFill>
                  <a:srgbClr val="404040"/>
                </a:solidFill>
              </a:defRPr>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p>
        </p:txBody>
      </p:sp>
      <p:sp>
        <p:nvSpPr>
          <p:cNvPr id="5" name="Kuvaaja">
            <a:extLst>
              <a:ext uri="{FF2B5EF4-FFF2-40B4-BE49-F238E27FC236}">
                <a16:creationId xmlns:a16="http://schemas.microsoft.com/office/drawing/2014/main" id="{EEC8E8A1-88AC-FE6A-886C-8A276FBDBF26}"/>
              </a:ext>
            </a:extLst>
          </p:cNvPr>
          <p:cNvSpPr>
            <a:spLocks noGrp="1"/>
          </p:cNvSpPr>
          <p:nvPr>
            <p:ph type="body" sz="quarter" idx="22" hasCustomPrompt="1"/>
          </p:nvPr>
        </p:nvSpPr>
        <p:spPr>
          <a:xfrm>
            <a:off x="10639454" y="2871262"/>
            <a:ext cx="1435462" cy="281629"/>
          </a:xfrm>
          <a:prstGeom prst="roundRect">
            <a:avLst>
              <a:gd name="adj" fmla="val 12646"/>
            </a:avLst>
          </a:prstGeom>
          <a:solidFill>
            <a:schemeClr val="tx1"/>
          </a:solidFill>
        </p:spPr>
        <p:txBody>
          <a:bodyPr wrap="none" lIns="72000" tIns="54000" rIns="61200" bIns="54000" anchor="ctr" anchorCtr="0">
            <a:spAutoFit/>
          </a:bodyPr>
          <a:lstStyle>
            <a:lvl1pPr marL="0" indent="0" algn="r">
              <a:lnSpc>
                <a:spcPct val="90000"/>
              </a:lnSpc>
              <a:spcAft>
                <a:spcPts val="0"/>
              </a:spcAft>
              <a:buNone/>
              <a:defRPr sz="1100">
                <a:solidFill>
                  <a:schemeClr val="bg1"/>
                </a:solidFill>
              </a:defRPr>
            </a:lvl1pPr>
          </a:lstStyle>
          <a:p>
            <a:pPr lvl="0"/>
            <a:r>
              <a:rPr lang="fi-FI"/>
              <a:t>Kuva: Kuvaajan nimi</a:t>
            </a:r>
          </a:p>
        </p:txBody>
      </p:sp>
    </p:spTree>
    <p:extLst>
      <p:ext uri="{BB962C8B-B14F-4D97-AF65-F5344CB8AC3E}">
        <p14:creationId xmlns:p14="http://schemas.microsoft.com/office/powerpoint/2010/main" val="2741968439"/>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ikajana">
    <p:bg>
      <p:bgPr>
        <a:solidFill>
          <a:schemeClr val="bg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0B38B565-8F9E-DD32-00C1-5094D10F4EAE}"/>
              </a:ext>
            </a:extLst>
          </p:cNvPr>
          <p:cNvSpPr>
            <a:spLocks noGrp="1"/>
          </p:cNvSpPr>
          <p:nvPr>
            <p:ph type="title" hasCustomPrompt="1"/>
          </p:nvPr>
        </p:nvSpPr>
        <p:spPr>
          <a:xfrm>
            <a:off x="952501" y="934191"/>
            <a:ext cx="10306051" cy="713620"/>
          </a:xfrm>
        </p:spPr>
        <p:txBody>
          <a:bodyPr anchor="b" anchorCtr="0"/>
          <a:lstStyle>
            <a:lvl1pPr algn="l">
              <a:lnSpc>
                <a:spcPct val="85000"/>
              </a:lnSpc>
              <a:defRPr sz="4800" spc="-100" baseline="0">
                <a:solidFill>
                  <a:schemeClr val="bg2"/>
                </a:solidFill>
              </a:defRPr>
            </a:lvl1pPr>
          </a:lstStyle>
          <a:p>
            <a:r>
              <a:rPr lang="fi-FI"/>
              <a:t>Aikajana</a:t>
            </a:r>
            <a:endParaRPr lang="fi-FI" noProof="0"/>
          </a:p>
        </p:txBody>
      </p:sp>
      <p:sp>
        <p:nvSpPr>
          <p:cNvPr id="8" name="Text Placeholder 1">
            <a:extLst>
              <a:ext uri="{FF2B5EF4-FFF2-40B4-BE49-F238E27FC236}">
                <a16:creationId xmlns:a16="http://schemas.microsoft.com/office/drawing/2014/main" id="{4A2DFCC2-F2FB-DDB6-0E48-494730B948B3}"/>
              </a:ext>
            </a:extLst>
          </p:cNvPr>
          <p:cNvSpPr>
            <a:spLocks noGrp="1"/>
          </p:cNvSpPr>
          <p:nvPr>
            <p:ph type="body" idx="13" hasCustomPrompt="1"/>
          </p:nvPr>
        </p:nvSpPr>
        <p:spPr>
          <a:xfrm>
            <a:off x="933448" y="2173767"/>
            <a:ext cx="2303999" cy="1106967"/>
          </a:xfrm>
          <a:prstGeom prst="rect">
            <a:avLst/>
          </a:prstGeom>
        </p:spPr>
        <p:txBody>
          <a:bodyPr vert="horz" lIns="0" tIns="0" rIns="0" bIns="0" rtlCol="0" anchor="b" anchorCtr="0">
            <a:noAutofit/>
          </a:bodyPr>
          <a:lstStyle>
            <a:lvl1pPr marL="0" indent="0" algn="ctr">
              <a:lnSpc>
                <a:spcPct val="107000"/>
              </a:lnSpc>
              <a:spcAft>
                <a:spcPts val="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a:t>
            </a:r>
          </a:p>
        </p:txBody>
      </p:sp>
      <p:sp>
        <p:nvSpPr>
          <p:cNvPr id="9" name="Text Placeholder 1">
            <a:extLst>
              <a:ext uri="{FF2B5EF4-FFF2-40B4-BE49-F238E27FC236}">
                <a16:creationId xmlns:a16="http://schemas.microsoft.com/office/drawing/2014/main" id="{377C5B8A-C64D-E1EB-7677-9FD158263727}"/>
              </a:ext>
            </a:extLst>
          </p:cNvPr>
          <p:cNvSpPr>
            <a:spLocks noGrp="1"/>
          </p:cNvSpPr>
          <p:nvPr>
            <p:ph type="body" idx="14" hasCustomPrompt="1"/>
          </p:nvPr>
        </p:nvSpPr>
        <p:spPr>
          <a:xfrm>
            <a:off x="3600799" y="2173767"/>
            <a:ext cx="2303999" cy="1106967"/>
          </a:xfrm>
          <a:prstGeom prst="rect">
            <a:avLst/>
          </a:prstGeom>
        </p:spPr>
        <p:txBody>
          <a:bodyPr vert="horz" lIns="0" tIns="0" rIns="0" bIns="0" rtlCol="0" anchor="b" anchorCtr="0">
            <a:noAutofit/>
          </a:bodyPr>
          <a:lstStyle>
            <a:lvl1pPr marL="0" indent="0" algn="ctr">
              <a:lnSpc>
                <a:spcPct val="107000"/>
              </a:lnSpc>
              <a:spcAft>
                <a:spcPts val="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a:t>
            </a:r>
          </a:p>
        </p:txBody>
      </p:sp>
      <p:sp>
        <p:nvSpPr>
          <p:cNvPr id="10" name="Text Placeholder 1">
            <a:extLst>
              <a:ext uri="{FF2B5EF4-FFF2-40B4-BE49-F238E27FC236}">
                <a16:creationId xmlns:a16="http://schemas.microsoft.com/office/drawing/2014/main" id="{AAECE788-E374-B1FB-27A7-627739A3990C}"/>
              </a:ext>
            </a:extLst>
          </p:cNvPr>
          <p:cNvSpPr>
            <a:spLocks noGrp="1"/>
          </p:cNvSpPr>
          <p:nvPr>
            <p:ph type="body" idx="15" hasCustomPrompt="1"/>
          </p:nvPr>
        </p:nvSpPr>
        <p:spPr>
          <a:xfrm>
            <a:off x="6268150" y="2173767"/>
            <a:ext cx="2303999" cy="1106967"/>
          </a:xfrm>
          <a:prstGeom prst="rect">
            <a:avLst/>
          </a:prstGeom>
        </p:spPr>
        <p:txBody>
          <a:bodyPr vert="horz" lIns="0" tIns="0" rIns="0" bIns="0" rtlCol="0" anchor="b" anchorCtr="0">
            <a:noAutofit/>
          </a:bodyPr>
          <a:lstStyle>
            <a:lvl1pPr marL="0" indent="0" algn="ctr">
              <a:lnSpc>
                <a:spcPct val="107000"/>
              </a:lnSpc>
              <a:spcAft>
                <a:spcPts val="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a:t>
            </a:r>
          </a:p>
        </p:txBody>
      </p:sp>
      <p:sp>
        <p:nvSpPr>
          <p:cNvPr id="11" name="Text Placeholder 1">
            <a:extLst>
              <a:ext uri="{FF2B5EF4-FFF2-40B4-BE49-F238E27FC236}">
                <a16:creationId xmlns:a16="http://schemas.microsoft.com/office/drawing/2014/main" id="{5F264BC1-9945-2634-A6F5-1A9491B9E8A6}"/>
              </a:ext>
            </a:extLst>
          </p:cNvPr>
          <p:cNvSpPr>
            <a:spLocks noGrp="1"/>
          </p:cNvSpPr>
          <p:nvPr>
            <p:ph type="body" idx="16" hasCustomPrompt="1"/>
          </p:nvPr>
        </p:nvSpPr>
        <p:spPr>
          <a:xfrm>
            <a:off x="8935501" y="2173767"/>
            <a:ext cx="2303999" cy="1106967"/>
          </a:xfrm>
          <a:prstGeom prst="rect">
            <a:avLst/>
          </a:prstGeom>
        </p:spPr>
        <p:txBody>
          <a:bodyPr vert="horz" lIns="0" tIns="0" rIns="0" bIns="0" rtlCol="0" anchor="b" anchorCtr="0">
            <a:noAutofit/>
          </a:bodyPr>
          <a:lstStyle>
            <a:lvl1pPr marL="0" indent="0" algn="ctr">
              <a:lnSpc>
                <a:spcPct val="107000"/>
              </a:lnSpc>
              <a:spcAft>
                <a:spcPts val="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a:t>
            </a:r>
          </a:p>
        </p:txBody>
      </p:sp>
      <p:sp>
        <p:nvSpPr>
          <p:cNvPr id="4" name="Text Placeholder 1">
            <a:extLst>
              <a:ext uri="{FF2B5EF4-FFF2-40B4-BE49-F238E27FC236}">
                <a16:creationId xmlns:a16="http://schemas.microsoft.com/office/drawing/2014/main" id="{43717AC1-6E9D-77B3-EBC1-5000AA2CCAEC}"/>
              </a:ext>
            </a:extLst>
          </p:cNvPr>
          <p:cNvSpPr>
            <a:spLocks noGrp="1"/>
          </p:cNvSpPr>
          <p:nvPr>
            <p:ph type="body" idx="1" hasCustomPrompt="1"/>
          </p:nvPr>
        </p:nvSpPr>
        <p:spPr>
          <a:xfrm>
            <a:off x="952502" y="5039833"/>
            <a:ext cx="2303999" cy="1106967"/>
          </a:xfrm>
          <a:prstGeom prst="rect">
            <a:avLst/>
          </a:prstGeom>
        </p:spPr>
        <p:txBody>
          <a:bodyPr vert="horz" lIns="0" tIns="0" rIns="0" bIns="0" rtlCol="0" anchor="t" anchorCtr="0">
            <a:noAutofit/>
          </a:bodyPr>
          <a:lstStyle>
            <a:lvl1pPr marL="0" indent="0" algn="ctr">
              <a:lnSpc>
                <a:spcPct val="107000"/>
              </a:lnSpc>
              <a:spcAft>
                <a:spcPts val="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a:t>
            </a:r>
          </a:p>
        </p:txBody>
      </p:sp>
      <p:sp>
        <p:nvSpPr>
          <p:cNvPr id="5" name="Text Placeholder 1">
            <a:extLst>
              <a:ext uri="{FF2B5EF4-FFF2-40B4-BE49-F238E27FC236}">
                <a16:creationId xmlns:a16="http://schemas.microsoft.com/office/drawing/2014/main" id="{A0332319-D819-ED72-3EAC-4170892D8F84}"/>
              </a:ext>
            </a:extLst>
          </p:cNvPr>
          <p:cNvSpPr>
            <a:spLocks noGrp="1"/>
          </p:cNvSpPr>
          <p:nvPr>
            <p:ph type="body" idx="10" hasCustomPrompt="1"/>
          </p:nvPr>
        </p:nvSpPr>
        <p:spPr>
          <a:xfrm>
            <a:off x="3619853" y="5039833"/>
            <a:ext cx="2303999" cy="1106967"/>
          </a:xfrm>
          <a:prstGeom prst="rect">
            <a:avLst/>
          </a:prstGeom>
        </p:spPr>
        <p:txBody>
          <a:bodyPr vert="horz" lIns="0" tIns="0" rIns="0" bIns="0" rtlCol="0" anchor="t" anchorCtr="0">
            <a:noAutofit/>
          </a:bodyPr>
          <a:lstStyle>
            <a:lvl1pPr marL="0" indent="0" algn="ctr">
              <a:lnSpc>
                <a:spcPct val="107000"/>
              </a:lnSpc>
              <a:spcAft>
                <a:spcPts val="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a:t>
            </a:r>
          </a:p>
        </p:txBody>
      </p:sp>
      <p:sp>
        <p:nvSpPr>
          <p:cNvPr id="6" name="Text Placeholder 1">
            <a:extLst>
              <a:ext uri="{FF2B5EF4-FFF2-40B4-BE49-F238E27FC236}">
                <a16:creationId xmlns:a16="http://schemas.microsoft.com/office/drawing/2014/main" id="{92DDDBEB-5B4B-FE58-0461-C2C6200AE7C3}"/>
              </a:ext>
            </a:extLst>
          </p:cNvPr>
          <p:cNvSpPr>
            <a:spLocks noGrp="1"/>
          </p:cNvSpPr>
          <p:nvPr>
            <p:ph type="body" idx="11" hasCustomPrompt="1"/>
          </p:nvPr>
        </p:nvSpPr>
        <p:spPr>
          <a:xfrm>
            <a:off x="6287203" y="5039833"/>
            <a:ext cx="2303999" cy="1106967"/>
          </a:xfrm>
          <a:prstGeom prst="rect">
            <a:avLst/>
          </a:prstGeom>
        </p:spPr>
        <p:txBody>
          <a:bodyPr vert="horz" lIns="0" tIns="0" rIns="0" bIns="0" rtlCol="0" anchor="t" anchorCtr="0">
            <a:noAutofit/>
          </a:bodyPr>
          <a:lstStyle>
            <a:lvl1pPr marL="0" indent="0" algn="ctr">
              <a:lnSpc>
                <a:spcPct val="107000"/>
              </a:lnSpc>
              <a:spcAft>
                <a:spcPts val="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a:t>
            </a:r>
          </a:p>
        </p:txBody>
      </p:sp>
      <p:sp>
        <p:nvSpPr>
          <p:cNvPr id="7" name="Text Placeholder 1">
            <a:extLst>
              <a:ext uri="{FF2B5EF4-FFF2-40B4-BE49-F238E27FC236}">
                <a16:creationId xmlns:a16="http://schemas.microsoft.com/office/drawing/2014/main" id="{3AF46AF2-1DE8-0831-397B-2046D9539570}"/>
              </a:ext>
            </a:extLst>
          </p:cNvPr>
          <p:cNvSpPr>
            <a:spLocks noGrp="1"/>
          </p:cNvSpPr>
          <p:nvPr>
            <p:ph type="body" idx="12" hasCustomPrompt="1"/>
          </p:nvPr>
        </p:nvSpPr>
        <p:spPr>
          <a:xfrm>
            <a:off x="8954554" y="5039833"/>
            <a:ext cx="2303999" cy="1106967"/>
          </a:xfrm>
          <a:prstGeom prst="rect">
            <a:avLst/>
          </a:prstGeom>
        </p:spPr>
        <p:txBody>
          <a:bodyPr vert="horz" lIns="0" tIns="0" rIns="0" bIns="0" rtlCol="0" anchor="t" anchorCtr="0">
            <a:noAutofit/>
          </a:bodyPr>
          <a:lstStyle>
            <a:lvl1pPr marL="0" indent="0" algn="ctr">
              <a:lnSpc>
                <a:spcPct val="107000"/>
              </a:lnSpc>
              <a:spcAft>
                <a:spcPts val="0"/>
              </a:spcAft>
              <a:buClrTx/>
              <a:buSzPct val="100000"/>
              <a:buFont typeface="Arial" panose="020B0604020202020204" pitchFamily="34" charset="0"/>
              <a:buNone/>
              <a:defRPr sz="1600"/>
            </a:lvl1pPr>
            <a:lvl2pPr marL="479988" indent="-191995">
              <a:lnSpc>
                <a:spcPct val="107000"/>
              </a:lnSpc>
              <a:spcAft>
                <a:spcPts val="533"/>
              </a:spcAft>
              <a:buFont typeface="Lucida Grande"/>
              <a:buChar char="–"/>
              <a:defRPr sz="1200"/>
            </a:lvl2pPr>
            <a:lvl3pPr marL="719982" indent="-143996">
              <a:lnSpc>
                <a:spcPct val="107000"/>
              </a:lnSpc>
              <a:spcAft>
                <a:spcPts val="533"/>
              </a:spcAft>
              <a:buSzPct val="100000"/>
              <a:buFont typeface="Arial" panose="020B0604020202020204" pitchFamily="34" charset="0"/>
              <a:buChar char="•"/>
              <a:defRPr sz="933"/>
            </a:lvl3pPr>
            <a:lvl4pPr marL="1631959" indent="-191995">
              <a:lnSpc>
                <a:spcPct val="107000"/>
              </a:lnSpc>
              <a:spcAft>
                <a:spcPts val="1067"/>
              </a:spcAft>
              <a:buSzPct val="100000"/>
              <a:buFont typeface="Lucida Grande"/>
              <a:buChar char="–"/>
              <a:defRPr sz="933"/>
            </a:lvl4pPr>
            <a:lvl5pPr marL="2111947" indent="-191995">
              <a:lnSpc>
                <a:spcPct val="107000"/>
              </a:lnSpc>
              <a:spcAft>
                <a:spcPts val="1067"/>
              </a:spcAft>
              <a:defRPr sz="667"/>
            </a:lvl5pPr>
          </a:lstStyle>
          <a:p>
            <a:pPr lvl="0"/>
            <a:r>
              <a:rPr lang="fi-FI"/>
              <a:t>Muokkaa tekstiä napsauttamalla.</a:t>
            </a:r>
          </a:p>
        </p:txBody>
      </p:sp>
    </p:spTree>
    <p:extLst>
      <p:ext uri="{BB962C8B-B14F-4D97-AF65-F5344CB8AC3E}">
        <p14:creationId xmlns:p14="http://schemas.microsoft.com/office/powerpoint/2010/main" val="2626918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Otsikko kuvan päällä">
    <p:bg>
      <p:bgPr>
        <a:solidFill>
          <a:schemeClr val="bg1"/>
        </a:solidFill>
        <a:effectLst/>
      </p:bgPr>
    </p:bg>
    <p:spTree>
      <p:nvGrpSpPr>
        <p:cNvPr id="1" name=""/>
        <p:cNvGrpSpPr/>
        <p:nvPr/>
      </p:nvGrpSpPr>
      <p:grpSpPr>
        <a:xfrm>
          <a:off x="0" y="0"/>
          <a:ext cx="0" cy="0"/>
          <a:chOff x="0" y="0"/>
          <a:chExt cx="0" cy="0"/>
        </a:xfrm>
      </p:grpSpPr>
      <p:sp>
        <p:nvSpPr>
          <p:cNvPr id="2" name="Kuvan paikkamerkki">
            <a:extLst>
              <a:ext uri="{FF2B5EF4-FFF2-40B4-BE49-F238E27FC236}">
                <a16:creationId xmlns:a16="http://schemas.microsoft.com/office/drawing/2014/main" id="{CFFDE771-4082-68F4-B624-538CA36A079F}"/>
              </a:ext>
            </a:extLst>
          </p:cNvPr>
          <p:cNvSpPr>
            <a:spLocks noGrp="1"/>
          </p:cNvSpPr>
          <p:nvPr>
            <p:ph type="pic" sz="quarter" idx="13" hasCustomPrompt="1"/>
          </p:nvPr>
        </p:nvSpPr>
        <p:spPr>
          <a:xfrm>
            <a:off x="2" y="0"/>
            <a:ext cx="12192001" cy="6858000"/>
          </a:xfrm>
          <a:solidFill>
            <a:schemeClr val="bg1">
              <a:lumMod val="85000"/>
            </a:schemeClr>
          </a:solidFill>
        </p:spPr>
        <p:txBody>
          <a:bodyPr lIns="216000" tIns="1476000" rIns="180000" bIns="180000" anchor="t">
            <a:normAutofit/>
          </a:bodyPr>
          <a:lstStyle>
            <a:lvl1pPr marL="0" marR="0" indent="0" algn="l" defTabSz="609570" rtl="0" eaLnBrk="1" fontAlgn="auto" latinLnBrk="0" hangingPunct="1">
              <a:lnSpc>
                <a:spcPct val="114000"/>
              </a:lnSpc>
              <a:spcBef>
                <a:spcPts val="0"/>
              </a:spcBef>
              <a:spcAft>
                <a:spcPts val="0"/>
              </a:spcAft>
              <a:buClrTx/>
              <a:buSzTx/>
              <a:buFont typeface="Arial"/>
              <a:buNone/>
              <a:tabLst/>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taustakuva otsikon taakse: valitse kuvan kehyslaatikko &gt; Lisää-välilehti &gt; Kuvat (lisää kuva omasta sijainnista ”Tämä laite” tai Microsoftin kuvapankista ”Kuvapankkikuvat”). </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br>
              <a:rPr lang="fi-FI"/>
            </a:br>
            <a:br>
              <a:rPr lang="fi-FI"/>
            </a:br>
            <a:r>
              <a:rPr lang="fi-FI"/>
              <a:t>Jos otsikko katoaa kuvan taakse: valitse kuva &gt; hiiren oikea &gt; Vie taakse.</a:t>
            </a:r>
          </a:p>
        </p:txBody>
      </p:sp>
      <p:sp>
        <p:nvSpPr>
          <p:cNvPr id="4" name="Kuvaaja">
            <a:extLst>
              <a:ext uri="{FF2B5EF4-FFF2-40B4-BE49-F238E27FC236}">
                <a16:creationId xmlns:a16="http://schemas.microsoft.com/office/drawing/2014/main" id="{61817414-3BC1-1D84-5C57-EDD4AA806C30}"/>
              </a:ext>
            </a:extLst>
          </p:cNvPr>
          <p:cNvSpPr>
            <a:spLocks noGrp="1"/>
          </p:cNvSpPr>
          <p:nvPr>
            <p:ph type="body" sz="quarter" idx="19" hasCustomPrompt="1"/>
          </p:nvPr>
        </p:nvSpPr>
        <p:spPr>
          <a:xfrm>
            <a:off x="10631131" y="6455551"/>
            <a:ext cx="1435462" cy="276573"/>
          </a:xfrm>
          <a:prstGeom prst="roundRect">
            <a:avLst>
              <a:gd name="adj" fmla="val 9529"/>
            </a:avLst>
          </a:prstGeom>
          <a:solidFill>
            <a:schemeClr val="tx1"/>
          </a:solidFill>
        </p:spPr>
        <p:txBody>
          <a:bodyPr wrap="none" lIns="61200" tIns="54000" rIns="72000" bIns="54000" anchor="ctr" anchorCtr="0">
            <a:spAutoFit/>
          </a:bodyPr>
          <a:lstStyle>
            <a:lvl1pPr marL="0" indent="0" algn="r">
              <a:lnSpc>
                <a:spcPct val="90000"/>
              </a:lnSpc>
              <a:spcAft>
                <a:spcPts val="0"/>
              </a:spcAft>
              <a:buNone/>
              <a:defRPr sz="1100">
                <a:solidFill>
                  <a:schemeClr val="bg1"/>
                </a:solidFill>
              </a:defRPr>
            </a:lvl1pPr>
          </a:lstStyle>
          <a:p>
            <a:pPr lvl="0"/>
            <a:r>
              <a:rPr lang="fi-FI"/>
              <a:t>Kuva: Kuvaajan nimi</a:t>
            </a:r>
          </a:p>
        </p:txBody>
      </p:sp>
      <p:sp>
        <p:nvSpPr>
          <p:cNvPr id="9" name="Pääotsikko"/>
          <p:cNvSpPr>
            <a:spLocks noGrp="1"/>
          </p:cNvSpPr>
          <p:nvPr>
            <p:ph type="ctrTitle" hasCustomPrompt="1"/>
          </p:nvPr>
        </p:nvSpPr>
        <p:spPr>
          <a:xfrm>
            <a:off x="2330400" y="3995928"/>
            <a:ext cx="7531200" cy="1579984"/>
          </a:xfrm>
          <a:prstGeom prst="roundRect">
            <a:avLst>
              <a:gd name="adj" fmla="val 4682"/>
            </a:avLst>
          </a:prstGeom>
          <a:solidFill>
            <a:schemeClr val="bg2">
              <a:lumMod val="20000"/>
              <a:lumOff val="80000"/>
            </a:schemeClr>
          </a:solidFill>
        </p:spPr>
        <p:txBody>
          <a:bodyPr tIns="252000" bIns="144000" anchor="ctr" anchorCtr="0">
            <a:noAutofit/>
          </a:bodyPr>
          <a:lstStyle>
            <a:lvl1pPr algn="ctr">
              <a:lnSpc>
                <a:spcPct val="80000"/>
              </a:lnSpc>
              <a:defRPr sz="6400" spc="-150" baseline="0">
                <a:solidFill>
                  <a:schemeClr val="bg2"/>
                </a:solidFill>
              </a:defRPr>
            </a:lvl1pPr>
          </a:lstStyle>
          <a:p>
            <a:r>
              <a:rPr lang="fi-FI"/>
              <a:t>Muokkaa otsikkoa</a:t>
            </a:r>
            <a:endParaRPr lang="en-US"/>
          </a:p>
        </p:txBody>
      </p:sp>
      <p:sp>
        <p:nvSpPr>
          <p:cNvPr id="8" name="Alaotsikko"/>
          <p:cNvSpPr>
            <a:spLocks noGrp="1"/>
          </p:cNvSpPr>
          <p:nvPr>
            <p:ph type="subTitle" idx="1" hasCustomPrompt="1"/>
          </p:nvPr>
        </p:nvSpPr>
        <p:spPr>
          <a:xfrm>
            <a:off x="2944762" y="5435852"/>
            <a:ext cx="6302477" cy="802823"/>
          </a:xfrm>
          <a:prstGeom prst="roundRect">
            <a:avLst>
              <a:gd name="adj" fmla="val 10828"/>
            </a:avLst>
          </a:prstGeom>
          <a:solidFill>
            <a:schemeClr val="bg1"/>
          </a:solidFill>
        </p:spPr>
        <p:txBody>
          <a:bodyPr lIns="108000" tIns="144000" rIns="108000" bIns="144000" anchor="ctr" anchorCtr="0">
            <a:noAutofit/>
          </a:bodyPr>
          <a:lstStyle>
            <a:lvl1pPr marL="0" indent="0" algn="ctr">
              <a:lnSpc>
                <a:spcPct val="100000"/>
              </a:lnSpc>
              <a:spcAft>
                <a:spcPts val="0"/>
              </a:spcAft>
              <a:buNone/>
              <a:defRPr sz="2800" b="1">
                <a:solidFill>
                  <a:schemeClr val="bg2"/>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fi-FI"/>
              <a:t>Alaotsikko</a:t>
            </a:r>
          </a:p>
        </p:txBody>
      </p:sp>
    </p:spTree>
    <p:extLst>
      <p:ext uri="{BB962C8B-B14F-4D97-AF65-F5344CB8AC3E}">
        <p14:creationId xmlns:p14="http://schemas.microsoft.com/office/powerpoint/2010/main" val="21694079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ulukko">
    <p:bg>
      <p:bgPr>
        <a:solidFill>
          <a:schemeClr val="bg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0B38B565-8F9E-DD32-00C1-5094D10F4EAE}"/>
              </a:ext>
            </a:extLst>
          </p:cNvPr>
          <p:cNvSpPr>
            <a:spLocks noGrp="1"/>
          </p:cNvSpPr>
          <p:nvPr>
            <p:ph type="title" hasCustomPrompt="1"/>
          </p:nvPr>
        </p:nvSpPr>
        <p:spPr>
          <a:xfrm>
            <a:off x="951500" y="768766"/>
            <a:ext cx="10306051" cy="713620"/>
          </a:xfrm>
        </p:spPr>
        <p:txBody>
          <a:bodyPr anchor="b" anchorCtr="0"/>
          <a:lstStyle>
            <a:lvl1pPr algn="l">
              <a:lnSpc>
                <a:spcPct val="85000"/>
              </a:lnSpc>
              <a:defRPr sz="4800" spc="-100" baseline="0">
                <a:solidFill>
                  <a:schemeClr val="bg2"/>
                </a:solidFill>
              </a:defRPr>
            </a:lvl1pPr>
          </a:lstStyle>
          <a:p>
            <a:r>
              <a:rPr lang="fi-FI"/>
              <a:t>Taulukko</a:t>
            </a:r>
            <a:endParaRPr lang="fi-FI" noProof="0"/>
          </a:p>
        </p:txBody>
      </p:sp>
      <p:sp>
        <p:nvSpPr>
          <p:cNvPr id="9" name="Taulukon paikkamerkki 8">
            <a:extLst>
              <a:ext uri="{FF2B5EF4-FFF2-40B4-BE49-F238E27FC236}">
                <a16:creationId xmlns:a16="http://schemas.microsoft.com/office/drawing/2014/main" id="{E50C6200-29D5-CBBB-D347-4AE7666FC34B}"/>
              </a:ext>
            </a:extLst>
          </p:cNvPr>
          <p:cNvSpPr>
            <a:spLocks noGrp="1"/>
          </p:cNvSpPr>
          <p:nvPr>
            <p:ph type="tbl" sz="quarter" idx="10" hasCustomPrompt="1"/>
          </p:nvPr>
        </p:nvSpPr>
        <p:spPr>
          <a:xfrm>
            <a:off x="952500" y="1854200"/>
            <a:ext cx="10306051" cy="4212167"/>
          </a:xfrm>
        </p:spPr>
        <p:txBody>
          <a:bodyPr>
            <a:normAutofit/>
          </a:bodyPr>
          <a:lstStyle>
            <a:lvl1pPr marL="0" indent="0">
              <a:buNone/>
              <a:defRPr sz="1867"/>
            </a:lvl1pPr>
          </a:lstStyle>
          <a:p>
            <a:r>
              <a:rPr lang="fi-FI"/>
              <a:t>Lisää taulukko kuvakkeesta.</a:t>
            </a:r>
          </a:p>
        </p:txBody>
      </p:sp>
    </p:spTree>
    <p:extLst>
      <p:ext uri="{BB962C8B-B14F-4D97-AF65-F5344CB8AC3E}">
        <p14:creationId xmlns:p14="http://schemas.microsoft.com/office/powerpoint/2010/main" val="1955233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ainaus">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Otsikko"/>
          <p:cNvSpPr>
            <a:spLocks noGrp="1"/>
          </p:cNvSpPr>
          <p:nvPr>
            <p:ph type="ctrTitle" hasCustomPrompt="1"/>
          </p:nvPr>
        </p:nvSpPr>
        <p:spPr>
          <a:xfrm>
            <a:off x="1033106" y="1648047"/>
            <a:ext cx="10125789" cy="2658063"/>
          </a:xfrm>
        </p:spPr>
        <p:txBody>
          <a:bodyPr anchor="ctr" anchorCtr="0">
            <a:noAutofit/>
          </a:bodyPr>
          <a:lstStyle>
            <a:lvl1pPr algn="ctr">
              <a:lnSpc>
                <a:spcPct val="85000"/>
              </a:lnSpc>
              <a:defRPr sz="6600" spc="-100" baseline="0">
                <a:solidFill>
                  <a:schemeClr val="bg2"/>
                </a:solidFill>
              </a:defRPr>
            </a:lvl1pPr>
          </a:lstStyle>
          <a:p>
            <a:r>
              <a:rPr lang="fi-FI">
                <a:latin typeface="Arial" panose="020B0604020202020204" pitchFamily="34" charset="0"/>
                <a:cs typeface="Arial" panose="020B0604020202020204" pitchFamily="34" charset="0"/>
              </a:rPr>
              <a:t>“</a:t>
            </a:r>
            <a:r>
              <a:rPr lang="fi-FI"/>
              <a:t>Lainaus</a:t>
            </a:r>
            <a:br>
              <a:rPr lang="fi-FI"/>
            </a:br>
            <a:r>
              <a:rPr lang="fi-FI"/>
              <a:t>kahdella rivillä”</a:t>
            </a:r>
            <a:endParaRPr lang="en-US"/>
          </a:p>
        </p:txBody>
      </p:sp>
      <p:sp>
        <p:nvSpPr>
          <p:cNvPr id="3" name="Nimi">
            <a:extLst>
              <a:ext uri="{FF2B5EF4-FFF2-40B4-BE49-F238E27FC236}">
                <a16:creationId xmlns:a16="http://schemas.microsoft.com/office/drawing/2014/main" id="{30294658-408B-E291-CED0-2DDF1B9122F9}"/>
              </a:ext>
            </a:extLst>
          </p:cNvPr>
          <p:cNvSpPr>
            <a:spLocks noGrp="1"/>
          </p:cNvSpPr>
          <p:nvPr>
            <p:ph type="subTitle" idx="1" hasCustomPrompt="1"/>
          </p:nvPr>
        </p:nvSpPr>
        <p:spPr>
          <a:xfrm>
            <a:off x="1561674" y="4464252"/>
            <a:ext cx="9068652" cy="585081"/>
          </a:xfrm>
          <a:prstGeom prst="rect">
            <a:avLst/>
          </a:prstGeom>
        </p:spPr>
        <p:txBody>
          <a:bodyPr lIns="0" rIns="0" anchor="t" anchorCtr="0">
            <a:noAutofit/>
          </a:bodyPr>
          <a:lstStyle>
            <a:lvl1pPr marL="0" indent="0" algn="ctr">
              <a:lnSpc>
                <a:spcPct val="100000"/>
              </a:lnSpc>
              <a:spcAft>
                <a:spcPts val="0"/>
              </a:spcAft>
              <a:buNone/>
              <a:defRPr sz="3200" b="0">
                <a:solidFill>
                  <a:schemeClr val="bg2"/>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fi-FI"/>
              <a:t>Nimi, titteli</a:t>
            </a:r>
            <a:endParaRPr lang="en-US"/>
          </a:p>
        </p:txBody>
      </p:sp>
      <p:pic>
        <p:nvPicPr>
          <p:cNvPr id="2" name="800">
            <a:extLst>
              <a:ext uri="{FF2B5EF4-FFF2-40B4-BE49-F238E27FC236}">
                <a16:creationId xmlns:a16="http://schemas.microsoft.com/office/drawing/2014/main" id="{A2984BF8-F6C3-AA50-4CE5-445A3F5A0CA8}"/>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4" name="Vaakuna">
            <a:extLst>
              <a:ext uri="{FF2B5EF4-FFF2-40B4-BE49-F238E27FC236}">
                <a16:creationId xmlns:a16="http://schemas.microsoft.com/office/drawing/2014/main" id="{91E6EF6C-FC37-7C2D-E1C8-0B7E0C35CB4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10237175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kollaasi 1">
    <p:bg>
      <p:bgPr>
        <a:solidFill>
          <a:schemeClr val="bg1"/>
        </a:solidFill>
        <a:effectLst/>
      </p:bgPr>
    </p:bg>
    <p:spTree>
      <p:nvGrpSpPr>
        <p:cNvPr id="1" name=""/>
        <p:cNvGrpSpPr/>
        <p:nvPr/>
      </p:nvGrpSpPr>
      <p:grpSpPr>
        <a:xfrm>
          <a:off x="0" y="0"/>
          <a:ext cx="0" cy="0"/>
          <a:chOff x="0" y="0"/>
          <a:chExt cx="0" cy="0"/>
        </a:xfrm>
      </p:grpSpPr>
      <p:sp>
        <p:nvSpPr>
          <p:cNvPr id="3" name="Otsikko">
            <a:extLst>
              <a:ext uri="{FF2B5EF4-FFF2-40B4-BE49-F238E27FC236}">
                <a16:creationId xmlns:a16="http://schemas.microsoft.com/office/drawing/2014/main" id="{C5E65881-3885-45A7-C439-DBAF00B72F3B}"/>
              </a:ext>
            </a:extLst>
          </p:cNvPr>
          <p:cNvSpPr>
            <a:spLocks noGrp="1"/>
          </p:cNvSpPr>
          <p:nvPr>
            <p:ph type="title" hasCustomPrompt="1"/>
          </p:nvPr>
        </p:nvSpPr>
        <p:spPr>
          <a:xfrm>
            <a:off x="225047" y="214852"/>
            <a:ext cx="3528000" cy="3528000"/>
          </a:xfrm>
          <a:prstGeom prst="roundRect">
            <a:avLst>
              <a:gd name="adj" fmla="val 2951"/>
            </a:avLst>
          </a:prstGeom>
          <a:solidFill>
            <a:schemeClr val="bg2"/>
          </a:solidFill>
        </p:spPr>
        <p:txBody>
          <a:bodyPr vert="horz" lIns="252000" tIns="0" rIns="180000" bIns="0" rtlCol="0" anchor="ctr" anchorCtr="0">
            <a:noAutofit/>
          </a:bodyPr>
          <a:lstStyle>
            <a:lvl1pPr algn="l">
              <a:lnSpc>
                <a:spcPct val="90000"/>
              </a:lnSpc>
              <a:defRPr sz="3500">
                <a:solidFill>
                  <a:schemeClr val="bg1"/>
                </a:solidFill>
              </a:defRPr>
            </a:lvl1pPr>
          </a:lstStyle>
          <a:p>
            <a:r>
              <a:rPr lang="fi-FI"/>
              <a:t>Muokkaa otsikkoa</a:t>
            </a:r>
            <a:endParaRPr lang="en-US"/>
          </a:p>
        </p:txBody>
      </p:sp>
      <p:sp>
        <p:nvSpPr>
          <p:cNvPr id="13" name="Tekstin paikkamerkki">
            <a:extLst>
              <a:ext uri="{FF2B5EF4-FFF2-40B4-BE49-F238E27FC236}">
                <a16:creationId xmlns:a16="http://schemas.microsoft.com/office/drawing/2014/main" id="{F2514C7E-3C97-13C3-7EC9-BABC547C7A2E}"/>
              </a:ext>
            </a:extLst>
          </p:cNvPr>
          <p:cNvSpPr>
            <a:spLocks noGrp="1"/>
          </p:cNvSpPr>
          <p:nvPr>
            <p:ph type="body" sz="quarter" idx="24" hasCustomPrompt="1"/>
          </p:nvPr>
        </p:nvSpPr>
        <p:spPr>
          <a:xfrm>
            <a:off x="225047" y="3957702"/>
            <a:ext cx="3528000" cy="2685444"/>
          </a:xfrm>
          <a:prstGeom prst="roundRect">
            <a:avLst>
              <a:gd name="adj" fmla="val 3529"/>
            </a:avLst>
          </a:prstGeom>
          <a:solidFill>
            <a:schemeClr val="bg1">
              <a:lumMod val="95000"/>
            </a:schemeClr>
          </a:solidFill>
        </p:spPr>
        <p:txBody>
          <a:bodyPr lIns="252000" rIns="144000" anchor="ctr" anchorCtr="0">
            <a:noAutofit/>
          </a:bodyPr>
          <a:lstStyle>
            <a:lvl1pPr marL="0" indent="0">
              <a:lnSpc>
                <a:spcPct val="107000"/>
              </a:lnSpc>
              <a:spcAft>
                <a:spcPts val="1000"/>
              </a:spcAft>
              <a:buNone/>
              <a:defRPr sz="1900" b="0">
                <a:solidFill>
                  <a:schemeClr val="tx1"/>
                </a:solidFill>
              </a:defRPr>
            </a:lvl1pPr>
            <a:lvl2pPr marL="455989" indent="0">
              <a:buNone/>
              <a:defRPr>
                <a:solidFill>
                  <a:schemeClr val="bg1"/>
                </a:solidFill>
              </a:defRPr>
            </a:lvl2pPr>
            <a:lvl3pPr marL="959976" indent="0">
              <a:buNone/>
              <a:defRPr>
                <a:solidFill>
                  <a:schemeClr val="bg1"/>
                </a:solidFill>
              </a:defRPr>
            </a:lvl3pPr>
            <a:lvl4pPr marL="1439964" indent="0">
              <a:buNone/>
              <a:defRPr>
                <a:solidFill>
                  <a:schemeClr val="bg1"/>
                </a:solidFill>
              </a:defRPr>
            </a:lvl4pPr>
            <a:lvl5pPr marL="1919952" indent="0">
              <a:buNone/>
              <a:defRPr>
                <a:solidFill>
                  <a:schemeClr val="bg1"/>
                </a:solidFill>
              </a:defRPr>
            </a:lvl5pPr>
          </a:lstStyle>
          <a:p>
            <a:pPr lvl="0"/>
            <a:r>
              <a:rPr lang="fi-FI"/>
              <a:t>Tekstinosto. Voit käyttää osassa tekstiä lihavointia elävöittämään tekstiä.</a:t>
            </a:r>
          </a:p>
        </p:txBody>
      </p:sp>
      <p:sp>
        <p:nvSpPr>
          <p:cNvPr id="6" name="Kuvan paikkamerkki">
            <a:extLst>
              <a:ext uri="{FF2B5EF4-FFF2-40B4-BE49-F238E27FC236}">
                <a16:creationId xmlns:a16="http://schemas.microsoft.com/office/drawing/2014/main" id="{F04BCD48-6335-43D6-87AA-F4DBB59CA9F4}"/>
              </a:ext>
            </a:extLst>
          </p:cNvPr>
          <p:cNvSpPr>
            <a:spLocks noGrp="1"/>
          </p:cNvSpPr>
          <p:nvPr>
            <p:ph type="pic" sz="quarter" idx="13" hasCustomPrompt="1"/>
          </p:nvPr>
        </p:nvSpPr>
        <p:spPr>
          <a:xfrm>
            <a:off x="3967897" y="214853"/>
            <a:ext cx="3463035" cy="6428296"/>
          </a:xfrm>
          <a:prstGeom prst="roundRect">
            <a:avLst>
              <a:gd name="adj" fmla="val 3290"/>
            </a:avLst>
          </a:prstGeom>
          <a:noFill/>
        </p:spPr>
        <p:txBody>
          <a:bodyPr lIns="108000" tIns="108000" rIns="72000">
            <a:normAutofit/>
          </a:bodyPr>
          <a:lstStyle>
            <a:lvl1pPr marL="0" indent="0">
              <a:buNone/>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r>
              <a:rPr lang="fi-FI"/>
              <a:t>Kuvan vaihtaminen: valitse kuva &gt; hiiren oikea &gt; Vaihda kuva. </a:t>
            </a:r>
            <a:br>
              <a:rPr lang="fi-FI"/>
            </a:br>
            <a:r>
              <a:rPr lang="fi-FI"/>
              <a:t>Kuvan rajauksen muuttaminen: valitse kuva &gt; Kuvan muoto -välilehti &gt; Rajaa. </a:t>
            </a:r>
          </a:p>
        </p:txBody>
      </p:sp>
      <p:sp>
        <p:nvSpPr>
          <p:cNvPr id="5" name="Kuvaaja">
            <a:extLst>
              <a:ext uri="{FF2B5EF4-FFF2-40B4-BE49-F238E27FC236}">
                <a16:creationId xmlns:a16="http://schemas.microsoft.com/office/drawing/2014/main" id="{659F8C57-D63A-DA0E-5A55-D95CAC31DB02}"/>
              </a:ext>
            </a:extLst>
          </p:cNvPr>
          <p:cNvSpPr>
            <a:spLocks noGrp="1"/>
          </p:cNvSpPr>
          <p:nvPr>
            <p:ph type="body" sz="quarter" idx="21" hasCustomPrompt="1"/>
          </p:nvPr>
        </p:nvSpPr>
        <p:spPr>
          <a:xfrm>
            <a:off x="5886289" y="6241708"/>
            <a:ext cx="1435462" cy="281629"/>
          </a:xfrm>
          <a:prstGeom prst="roundRect">
            <a:avLst>
              <a:gd name="adj" fmla="val 12646"/>
            </a:avLst>
          </a:prstGeom>
          <a:solidFill>
            <a:schemeClr val="tx1"/>
          </a:solidFill>
        </p:spPr>
        <p:txBody>
          <a:bodyPr wrap="none" lIns="72000" tIns="54000" rIns="61200" bIns="54000" anchor="ctr" anchorCtr="0">
            <a:spAutoFit/>
          </a:bodyPr>
          <a:lstStyle>
            <a:lvl1pPr marL="0" indent="0" algn="r">
              <a:lnSpc>
                <a:spcPct val="90000"/>
              </a:lnSpc>
              <a:spcAft>
                <a:spcPts val="0"/>
              </a:spcAft>
              <a:buNone/>
              <a:defRPr sz="1100">
                <a:solidFill>
                  <a:schemeClr val="bg1"/>
                </a:solidFill>
              </a:defRPr>
            </a:lvl1pPr>
          </a:lstStyle>
          <a:p>
            <a:pPr lvl="0"/>
            <a:r>
              <a:rPr lang="fi-FI"/>
              <a:t>Kuva: Kuvaajan nimi</a:t>
            </a:r>
          </a:p>
        </p:txBody>
      </p:sp>
      <p:sp>
        <p:nvSpPr>
          <p:cNvPr id="12" name="Tekstin paikkamerkki">
            <a:extLst>
              <a:ext uri="{FF2B5EF4-FFF2-40B4-BE49-F238E27FC236}">
                <a16:creationId xmlns:a16="http://schemas.microsoft.com/office/drawing/2014/main" id="{126A7F2C-BBED-D1DD-F39C-10AF29F7D250}"/>
              </a:ext>
            </a:extLst>
          </p:cNvPr>
          <p:cNvSpPr>
            <a:spLocks noGrp="1"/>
          </p:cNvSpPr>
          <p:nvPr>
            <p:ph type="body" sz="quarter" idx="23" hasCustomPrompt="1"/>
          </p:nvPr>
        </p:nvSpPr>
        <p:spPr>
          <a:xfrm>
            <a:off x="7637353" y="214852"/>
            <a:ext cx="4329600" cy="3528000"/>
          </a:xfrm>
          <a:prstGeom prst="roundRect">
            <a:avLst>
              <a:gd name="adj" fmla="val 3529"/>
            </a:avLst>
          </a:prstGeom>
          <a:solidFill>
            <a:schemeClr val="bg2">
              <a:lumMod val="20000"/>
              <a:lumOff val="80000"/>
            </a:schemeClr>
          </a:solidFill>
        </p:spPr>
        <p:txBody>
          <a:bodyPr lIns="252000" rIns="180000" anchor="ctr" anchorCtr="0">
            <a:noAutofit/>
          </a:bodyPr>
          <a:lstStyle>
            <a:lvl1pPr marL="0" indent="0">
              <a:lnSpc>
                <a:spcPct val="100000"/>
              </a:lnSpc>
              <a:spcAft>
                <a:spcPts val="1000"/>
              </a:spcAft>
              <a:buNone/>
              <a:defRPr b="1">
                <a:solidFill>
                  <a:schemeClr val="bg2"/>
                </a:solidFill>
              </a:defRPr>
            </a:lvl1pPr>
            <a:lvl2pPr marL="455989" indent="0">
              <a:buNone/>
              <a:defRPr>
                <a:solidFill>
                  <a:schemeClr val="bg1"/>
                </a:solidFill>
              </a:defRPr>
            </a:lvl2pPr>
            <a:lvl3pPr marL="959976" indent="0">
              <a:buNone/>
              <a:defRPr>
                <a:solidFill>
                  <a:schemeClr val="bg1"/>
                </a:solidFill>
              </a:defRPr>
            </a:lvl3pPr>
            <a:lvl4pPr marL="1439964" indent="0">
              <a:buNone/>
              <a:defRPr>
                <a:solidFill>
                  <a:schemeClr val="bg1"/>
                </a:solidFill>
              </a:defRPr>
            </a:lvl4pPr>
            <a:lvl5pPr marL="1919952" indent="0">
              <a:buNone/>
              <a:defRPr>
                <a:solidFill>
                  <a:schemeClr val="bg1"/>
                </a:solidFill>
              </a:defRPr>
            </a:lvl5pPr>
          </a:lstStyle>
          <a:p>
            <a:pPr lvl="0"/>
            <a:r>
              <a:rPr lang="fi-FI"/>
              <a:t>Tekstinosto. Valitse taustalaatikon väri Turun kaupungin väreistä. Huomioithan kontrastin.</a:t>
            </a:r>
          </a:p>
        </p:txBody>
      </p:sp>
      <p:sp>
        <p:nvSpPr>
          <p:cNvPr id="8" name="Kuvan paikkamerkki">
            <a:extLst>
              <a:ext uri="{FF2B5EF4-FFF2-40B4-BE49-F238E27FC236}">
                <a16:creationId xmlns:a16="http://schemas.microsoft.com/office/drawing/2014/main" id="{B2961B63-BCE8-420E-B85A-9561A8D30056}"/>
              </a:ext>
            </a:extLst>
          </p:cNvPr>
          <p:cNvSpPr>
            <a:spLocks noGrp="1"/>
          </p:cNvSpPr>
          <p:nvPr>
            <p:ph type="pic" sz="quarter" idx="15" hasCustomPrompt="1"/>
          </p:nvPr>
        </p:nvSpPr>
        <p:spPr>
          <a:xfrm>
            <a:off x="7645785" y="3957706"/>
            <a:ext cx="4331320" cy="2685441"/>
          </a:xfrm>
          <a:prstGeom prst="roundRect">
            <a:avLst>
              <a:gd name="adj" fmla="val 4135"/>
            </a:avLst>
          </a:prstGeom>
          <a:noFill/>
        </p:spPr>
        <p:txBody>
          <a:bodyPr lIns="108000" tIns="108000" rIns="180000">
            <a:normAutofit/>
          </a:bodyPr>
          <a:lstStyle>
            <a:lvl1pPr marL="0" indent="0">
              <a:buNone/>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r>
              <a:rPr lang="fi-FI"/>
              <a:t>Kuvan vaihtaminen: valitse kuva &gt; hiiren oikea &gt; Vaihda kuva. </a:t>
            </a:r>
            <a:br>
              <a:rPr lang="fi-FI"/>
            </a:br>
            <a:r>
              <a:rPr lang="fi-FI"/>
              <a:t>Kuvan rajauksen muuttaminen: valitse kuva &gt; Kuvan muoto -välilehti &gt; Rajaa. </a:t>
            </a:r>
          </a:p>
        </p:txBody>
      </p:sp>
      <p:sp>
        <p:nvSpPr>
          <p:cNvPr id="7" name="Kuvaaja">
            <a:extLst>
              <a:ext uri="{FF2B5EF4-FFF2-40B4-BE49-F238E27FC236}">
                <a16:creationId xmlns:a16="http://schemas.microsoft.com/office/drawing/2014/main" id="{F20DC3A8-33B9-C901-6660-31219BE65398}"/>
              </a:ext>
            </a:extLst>
          </p:cNvPr>
          <p:cNvSpPr>
            <a:spLocks noGrp="1"/>
          </p:cNvSpPr>
          <p:nvPr>
            <p:ph type="body" sz="quarter" idx="22" hasCustomPrompt="1"/>
          </p:nvPr>
        </p:nvSpPr>
        <p:spPr>
          <a:xfrm>
            <a:off x="10442121" y="6241708"/>
            <a:ext cx="1435462" cy="281629"/>
          </a:xfrm>
          <a:prstGeom prst="roundRect">
            <a:avLst>
              <a:gd name="adj" fmla="val 12646"/>
            </a:avLst>
          </a:prstGeom>
          <a:solidFill>
            <a:schemeClr val="tx1"/>
          </a:solidFill>
        </p:spPr>
        <p:txBody>
          <a:bodyPr wrap="none" lIns="72000" tIns="54000" rIns="61200" bIns="54000" anchor="ctr" anchorCtr="0">
            <a:spAutoFit/>
          </a:bodyPr>
          <a:lstStyle>
            <a:lvl1pPr marL="0" indent="0" algn="r">
              <a:lnSpc>
                <a:spcPct val="90000"/>
              </a:lnSpc>
              <a:spcAft>
                <a:spcPts val="0"/>
              </a:spcAft>
              <a:buNone/>
              <a:defRPr sz="1100">
                <a:solidFill>
                  <a:schemeClr val="bg1"/>
                </a:solidFill>
              </a:defRPr>
            </a:lvl1pPr>
          </a:lstStyle>
          <a:p>
            <a:pPr lvl="0"/>
            <a:r>
              <a:rPr lang="fi-FI"/>
              <a:t>Kuva: Kuvaajan nimi</a:t>
            </a:r>
          </a:p>
        </p:txBody>
      </p:sp>
    </p:spTree>
    <p:extLst>
      <p:ext uri="{BB962C8B-B14F-4D97-AF65-F5344CB8AC3E}">
        <p14:creationId xmlns:p14="http://schemas.microsoft.com/office/powerpoint/2010/main" val="10447548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uvakollaasi 2">
    <p:bg>
      <p:bgPr>
        <a:solidFill>
          <a:schemeClr val="bg1"/>
        </a:solidFill>
        <a:effectLst/>
      </p:bgPr>
    </p:bg>
    <p:spTree>
      <p:nvGrpSpPr>
        <p:cNvPr id="1" name=""/>
        <p:cNvGrpSpPr/>
        <p:nvPr/>
      </p:nvGrpSpPr>
      <p:grpSpPr>
        <a:xfrm>
          <a:off x="0" y="0"/>
          <a:ext cx="0" cy="0"/>
          <a:chOff x="0" y="0"/>
          <a:chExt cx="0" cy="0"/>
        </a:xfrm>
      </p:grpSpPr>
      <p:sp>
        <p:nvSpPr>
          <p:cNvPr id="3" name="Otsikko">
            <a:extLst>
              <a:ext uri="{FF2B5EF4-FFF2-40B4-BE49-F238E27FC236}">
                <a16:creationId xmlns:a16="http://schemas.microsoft.com/office/drawing/2014/main" id="{C5E65881-3885-45A7-C439-DBAF00B72F3B}"/>
              </a:ext>
            </a:extLst>
          </p:cNvPr>
          <p:cNvSpPr>
            <a:spLocks noGrp="1"/>
          </p:cNvSpPr>
          <p:nvPr>
            <p:ph type="title" hasCustomPrompt="1"/>
          </p:nvPr>
        </p:nvSpPr>
        <p:spPr>
          <a:xfrm>
            <a:off x="233936" y="233937"/>
            <a:ext cx="6492545" cy="1460067"/>
          </a:xfrm>
          <a:prstGeom prst="roundRect">
            <a:avLst>
              <a:gd name="adj" fmla="val 6514"/>
            </a:avLst>
          </a:prstGeom>
          <a:solidFill>
            <a:schemeClr val="bg2"/>
          </a:solidFill>
        </p:spPr>
        <p:txBody>
          <a:bodyPr vert="horz" lIns="252000" tIns="36000" rIns="144000" bIns="0" rtlCol="0" anchor="ctr" anchorCtr="0">
            <a:noAutofit/>
          </a:bodyPr>
          <a:lstStyle>
            <a:lvl1pPr>
              <a:lnSpc>
                <a:spcPct val="85000"/>
              </a:lnSpc>
              <a:defRPr sz="3700">
                <a:solidFill>
                  <a:schemeClr val="bg1"/>
                </a:solidFill>
              </a:defRPr>
            </a:lvl1pPr>
          </a:lstStyle>
          <a:p>
            <a:r>
              <a:rPr lang="fi-FI"/>
              <a:t>Muokkaa otsikkoa napsauttamalla</a:t>
            </a:r>
            <a:endParaRPr lang="en-US"/>
          </a:p>
        </p:txBody>
      </p:sp>
      <p:sp>
        <p:nvSpPr>
          <p:cNvPr id="6" name="Kuvan paikkamerkki">
            <a:extLst>
              <a:ext uri="{FF2B5EF4-FFF2-40B4-BE49-F238E27FC236}">
                <a16:creationId xmlns:a16="http://schemas.microsoft.com/office/drawing/2014/main" id="{F04BCD48-6335-43D6-87AA-F4DBB59CA9F4}"/>
              </a:ext>
            </a:extLst>
          </p:cNvPr>
          <p:cNvSpPr>
            <a:spLocks noGrp="1"/>
          </p:cNvSpPr>
          <p:nvPr>
            <p:ph type="pic" sz="quarter" idx="13" hasCustomPrompt="1"/>
          </p:nvPr>
        </p:nvSpPr>
        <p:spPr>
          <a:xfrm>
            <a:off x="233938" y="1918110"/>
            <a:ext cx="6482351" cy="2812025"/>
          </a:xfrm>
          <a:prstGeom prst="roundRect">
            <a:avLst>
              <a:gd name="adj" fmla="val 3858"/>
            </a:avLst>
          </a:prstGeom>
          <a:noFill/>
        </p:spPr>
        <p:txBody>
          <a:bodyPr lIns="108000" tIns="108000">
            <a:normAutofit/>
          </a:bodyPr>
          <a:lstStyle>
            <a:lvl1pPr marL="0" indent="0">
              <a:buNone/>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r>
              <a:rPr lang="fi-FI"/>
              <a:t>Kuvan vaihtaminen: valitse kuva &gt; hiiren oikea &gt; Vaihda kuva. </a:t>
            </a:r>
            <a:br>
              <a:rPr lang="fi-FI"/>
            </a:br>
            <a:r>
              <a:rPr lang="fi-FI"/>
              <a:t>Kuvan rajauksen muuttaminen: valitse kuva &gt; Kuvan muoto -välilehti &gt; Rajaa. </a:t>
            </a:r>
          </a:p>
        </p:txBody>
      </p:sp>
      <p:sp>
        <p:nvSpPr>
          <p:cNvPr id="2" name="Kuvaaja">
            <a:extLst>
              <a:ext uri="{FF2B5EF4-FFF2-40B4-BE49-F238E27FC236}">
                <a16:creationId xmlns:a16="http://schemas.microsoft.com/office/drawing/2014/main" id="{8BD14F53-2906-E7A4-FA11-792AA09FB471}"/>
              </a:ext>
            </a:extLst>
          </p:cNvPr>
          <p:cNvSpPr>
            <a:spLocks noGrp="1"/>
          </p:cNvSpPr>
          <p:nvPr>
            <p:ph type="body" sz="quarter" idx="21" hasCustomPrompt="1"/>
          </p:nvPr>
        </p:nvSpPr>
        <p:spPr>
          <a:xfrm>
            <a:off x="5170968" y="4313876"/>
            <a:ext cx="1435462" cy="281629"/>
          </a:xfrm>
          <a:prstGeom prst="roundRect">
            <a:avLst>
              <a:gd name="adj" fmla="val 12646"/>
            </a:avLst>
          </a:prstGeom>
          <a:solidFill>
            <a:schemeClr val="tx1"/>
          </a:solidFill>
        </p:spPr>
        <p:txBody>
          <a:bodyPr wrap="none" lIns="72000" tIns="54000" rIns="61200" bIns="54000" anchor="ctr" anchorCtr="0">
            <a:spAutoFit/>
          </a:bodyPr>
          <a:lstStyle>
            <a:lvl1pPr marL="0" indent="0" algn="r">
              <a:lnSpc>
                <a:spcPct val="90000"/>
              </a:lnSpc>
              <a:spcAft>
                <a:spcPts val="0"/>
              </a:spcAft>
              <a:buNone/>
              <a:defRPr sz="1100">
                <a:solidFill>
                  <a:schemeClr val="bg1"/>
                </a:solidFill>
              </a:defRPr>
            </a:lvl1pPr>
          </a:lstStyle>
          <a:p>
            <a:pPr lvl="0"/>
            <a:r>
              <a:rPr lang="fi-FI"/>
              <a:t>Kuva: Kuvaajan nimi</a:t>
            </a:r>
          </a:p>
        </p:txBody>
      </p:sp>
      <p:sp>
        <p:nvSpPr>
          <p:cNvPr id="7" name="Tekstin paikkamerkki">
            <a:extLst>
              <a:ext uri="{FF2B5EF4-FFF2-40B4-BE49-F238E27FC236}">
                <a16:creationId xmlns:a16="http://schemas.microsoft.com/office/drawing/2014/main" id="{D994A861-0D37-E72E-F4F1-2A394B06E6E8}"/>
              </a:ext>
            </a:extLst>
          </p:cNvPr>
          <p:cNvSpPr>
            <a:spLocks noGrp="1"/>
          </p:cNvSpPr>
          <p:nvPr>
            <p:ph type="body" sz="quarter" idx="24" hasCustomPrompt="1"/>
          </p:nvPr>
        </p:nvSpPr>
        <p:spPr>
          <a:xfrm>
            <a:off x="225046" y="4954821"/>
            <a:ext cx="6501433" cy="1669241"/>
          </a:xfrm>
          <a:prstGeom prst="roundRect">
            <a:avLst>
              <a:gd name="adj" fmla="val 3529"/>
            </a:avLst>
          </a:prstGeom>
          <a:solidFill>
            <a:schemeClr val="bg1">
              <a:lumMod val="95000"/>
            </a:schemeClr>
          </a:solidFill>
        </p:spPr>
        <p:txBody>
          <a:bodyPr lIns="252000" rIns="144000" anchor="ctr" anchorCtr="0">
            <a:noAutofit/>
          </a:bodyPr>
          <a:lstStyle>
            <a:lvl1pPr marL="0" indent="0">
              <a:lnSpc>
                <a:spcPct val="107000"/>
              </a:lnSpc>
              <a:spcAft>
                <a:spcPts val="1000"/>
              </a:spcAft>
              <a:buNone/>
              <a:defRPr sz="1900" b="0">
                <a:solidFill>
                  <a:schemeClr val="tx1"/>
                </a:solidFill>
              </a:defRPr>
            </a:lvl1pPr>
            <a:lvl2pPr marL="455989" indent="0">
              <a:buNone/>
              <a:defRPr>
                <a:solidFill>
                  <a:schemeClr val="bg1"/>
                </a:solidFill>
              </a:defRPr>
            </a:lvl2pPr>
            <a:lvl3pPr marL="959976" indent="0">
              <a:buNone/>
              <a:defRPr>
                <a:solidFill>
                  <a:schemeClr val="bg1"/>
                </a:solidFill>
              </a:defRPr>
            </a:lvl3pPr>
            <a:lvl4pPr marL="1439964" indent="0">
              <a:buNone/>
              <a:defRPr>
                <a:solidFill>
                  <a:schemeClr val="bg1"/>
                </a:solidFill>
              </a:defRPr>
            </a:lvl4pPr>
            <a:lvl5pPr marL="1919952" indent="0">
              <a:buNone/>
              <a:defRPr>
                <a:solidFill>
                  <a:schemeClr val="bg1"/>
                </a:solidFill>
              </a:defRPr>
            </a:lvl5pPr>
          </a:lstStyle>
          <a:p>
            <a:pPr lvl="0"/>
            <a:r>
              <a:rPr lang="fi-FI"/>
              <a:t>Tekstinosto. Voit käyttää osassa tekstiä lihavointia elävöittämään tekstiä.</a:t>
            </a:r>
          </a:p>
        </p:txBody>
      </p:sp>
      <p:sp>
        <p:nvSpPr>
          <p:cNvPr id="5" name="Tekstin paikkamerkki">
            <a:extLst>
              <a:ext uri="{FF2B5EF4-FFF2-40B4-BE49-F238E27FC236}">
                <a16:creationId xmlns:a16="http://schemas.microsoft.com/office/drawing/2014/main" id="{0C01219D-D520-54DD-855E-F72DB139B88F}"/>
              </a:ext>
            </a:extLst>
          </p:cNvPr>
          <p:cNvSpPr>
            <a:spLocks noGrp="1"/>
          </p:cNvSpPr>
          <p:nvPr>
            <p:ph type="body" sz="quarter" idx="23" hasCustomPrompt="1"/>
          </p:nvPr>
        </p:nvSpPr>
        <p:spPr>
          <a:xfrm>
            <a:off x="6965188" y="233937"/>
            <a:ext cx="4992427" cy="3585376"/>
          </a:xfrm>
          <a:prstGeom prst="roundRect">
            <a:avLst>
              <a:gd name="adj" fmla="val 2509"/>
            </a:avLst>
          </a:prstGeom>
          <a:solidFill>
            <a:schemeClr val="bg2">
              <a:lumMod val="20000"/>
              <a:lumOff val="80000"/>
            </a:schemeClr>
          </a:solidFill>
        </p:spPr>
        <p:txBody>
          <a:bodyPr lIns="252000" rIns="180000" anchor="ctr" anchorCtr="0">
            <a:noAutofit/>
          </a:bodyPr>
          <a:lstStyle>
            <a:lvl1pPr marL="0" indent="0">
              <a:lnSpc>
                <a:spcPct val="100000"/>
              </a:lnSpc>
              <a:spcAft>
                <a:spcPts val="1000"/>
              </a:spcAft>
              <a:buNone/>
              <a:defRPr b="1">
                <a:solidFill>
                  <a:schemeClr val="bg2"/>
                </a:solidFill>
              </a:defRPr>
            </a:lvl1pPr>
            <a:lvl2pPr marL="455989" indent="0">
              <a:buNone/>
              <a:defRPr>
                <a:solidFill>
                  <a:schemeClr val="bg1"/>
                </a:solidFill>
              </a:defRPr>
            </a:lvl2pPr>
            <a:lvl3pPr marL="959976" indent="0">
              <a:buNone/>
              <a:defRPr>
                <a:solidFill>
                  <a:schemeClr val="bg1"/>
                </a:solidFill>
              </a:defRPr>
            </a:lvl3pPr>
            <a:lvl4pPr marL="1439964" indent="0">
              <a:buNone/>
              <a:defRPr>
                <a:solidFill>
                  <a:schemeClr val="bg1"/>
                </a:solidFill>
              </a:defRPr>
            </a:lvl4pPr>
            <a:lvl5pPr marL="1919952" indent="0">
              <a:buNone/>
              <a:defRPr>
                <a:solidFill>
                  <a:schemeClr val="bg1"/>
                </a:solidFill>
              </a:defRPr>
            </a:lvl5pPr>
          </a:lstStyle>
          <a:p>
            <a:pPr lvl="0"/>
            <a:r>
              <a:rPr lang="fi-FI"/>
              <a:t>Tekstinosto. Valitse taustalaatikon väri Turun kaupungin väreistä. Huomioithan kontrastin.</a:t>
            </a:r>
          </a:p>
        </p:txBody>
      </p:sp>
      <p:sp>
        <p:nvSpPr>
          <p:cNvPr id="8" name="Kuvan paikkamerkki">
            <a:extLst>
              <a:ext uri="{FF2B5EF4-FFF2-40B4-BE49-F238E27FC236}">
                <a16:creationId xmlns:a16="http://schemas.microsoft.com/office/drawing/2014/main" id="{B2961B63-BCE8-420E-B85A-9561A8D30056}"/>
              </a:ext>
            </a:extLst>
          </p:cNvPr>
          <p:cNvSpPr>
            <a:spLocks noGrp="1"/>
          </p:cNvSpPr>
          <p:nvPr>
            <p:ph type="pic" sz="quarter" idx="15" hasCustomPrompt="1"/>
          </p:nvPr>
        </p:nvSpPr>
        <p:spPr>
          <a:xfrm>
            <a:off x="6955444" y="4053250"/>
            <a:ext cx="4992427" cy="2570812"/>
          </a:xfrm>
          <a:prstGeom prst="roundRect">
            <a:avLst>
              <a:gd name="adj" fmla="val 4135"/>
            </a:avLst>
          </a:prstGeom>
          <a:noFill/>
        </p:spPr>
        <p:txBody>
          <a:bodyPr lIns="108000" tIns="108000" rIns="72000">
            <a:normAutofit/>
          </a:bodyPr>
          <a:lstStyle>
            <a:lvl1pPr marL="0" indent="0">
              <a:buNone/>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r>
              <a:rPr lang="fi-FI"/>
              <a:t>Kuvan vaihtaminen: valitse kuva &gt; hiiren oikea &gt; Vaihda kuva. </a:t>
            </a:r>
            <a:br>
              <a:rPr lang="fi-FI"/>
            </a:br>
            <a:r>
              <a:rPr lang="fi-FI"/>
              <a:t>Kuvan rajauksen muuttaminen: valitse kuva &gt; Kuvan muoto -välilehti &gt; Rajaa. </a:t>
            </a:r>
          </a:p>
        </p:txBody>
      </p:sp>
      <p:sp>
        <p:nvSpPr>
          <p:cNvPr id="4" name="Kuvaaja">
            <a:extLst>
              <a:ext uri="{FF2B5EF4-FFF2-40B4-BE49-F238E27FC236}">
                <a16:creationId xmlns:a16="http://schemas.microsoft.com/office/drawing/2014/main" id="{A141EF3C-91DB-A19D-7CB5-E8AF9292828E}"/>
              </a:ext>
            </a:extLst>
          </p:cNvPr>
          <p:cNvSpPr>
            <a:spLocks noGrp="1"/>
          </p:cNvSpPr>
          <p:nvPr>
            <p:ph type="body" sz="quarter" idx="22" hasCustomPrompt="1"/>
          </p:nvPr>
        </p:nvSpPr>
        <p:spPr>
          <a:xfrm>
            <a:off x="10405281" y="6229465"/>
            <a:ext cx="1435462" cy="281629"/>
          </a:xfrm>
          <a:prstGeom prst="roundRect">
            <a:avLst>
              <a:gd name="adj" fmla="val 12646"/>
            </a:avLst>
          </a:prstGeom>
          <a:solidFill>
            <a:schemeClr val="tx1"/>
          </a:solidFill>
        </p:spPr>
        <p:txBody>
          <a:bodyPr wrap="none" lIns="72000" tIns="54000" rIns="61200" bIns="54000" anchor="ctr" anchorCtr="0">
            <a:spAutoFit/>
          </a:bodyPr>
          <a:lstStyle>
            <a:lvl1pPr marL="0" indent="0" algn="r">
              <a:lnSpc>
                <a:spcPct val="90000"/>
              </a:lnSpc>
              <a:spcAft>
                <a:spcPts val="0"/>
              </a:spcAft>
              <a:buNone/>
              <a:defRPr sz="1100">
                <a:solidFill>
                  <a:schemeClr val="bg1"/>
                </a:solidFill>
              </a:defRPr>
            </a:lvl1pPr>
          </a:lstStyle>
          <a:p>
            <a:pPr lvl="0"/>
            <a:r>
              <a:rPr lang="fi-FI"/>
              <a:t>Kuva: Kuvaajan nimi</a:t>
            </a:r>
          </a:p>
        </p:txBody>
      </p:sp>
    </p:spTree>
    <p:extLst>
      <p:ext uri="{BB962C8B-B14F-4D97-AF65-F5344CB8AC3E}">
        <p14:creationId xmlns:p14="http://schemas.microsoft.com/office/powerpoint/2010/main" val="11385096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uvakollaasi 3">
    <p:bg>
      <p:bgPr>
        <a:solidFill>
          <a:schemeClr val="bg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CCF8B37E-DA57-80ED-9D18-249867C4B966}"/>
              </a:ext>
            </a:extLst>
          </p:cNvPr>
          <p:cNvSpPr>
            <a:spLocks noGrp="1"/>
          </p:cNvSpPr>
          <p:nvPr>
            <p:ph type="title" hasCustomPrompt="1"/>
          </p:nvPr>
        </p:nvSpPr>
        <p:spPr>
          <a:xfrm>
            <a:off x="654566" y="651934"/>
            <a:ext cx="4687901" cy="1209929"/>
          </a:xfrm>
          <a:prstGeom prst="rect">
            <a:avLst/>
          </a:prstGeom>
          <a:noFill/>
        </p:spPr>
        <p:txBody>
          <a:bodyPr vert="horz" lIns="0" tIns="0" rIns="0" bIns="0" rtlCol="0" anchor="b" anchorCtr="0">
            <a:noAutofit/>
          </a:bodyPr>
          <a:lstStyle>
            <a:lvl1pPr>
              <a:lnSpc>
                <a:spcPct val="85000"/>
              </a:lnSpc>
              <a:defRPr sz="4200" spc="-100" baseline="0">
                <a:solidFill>
                  <a:schemeClr val="bg2"/>
                </a:solidFill>
              </a:defRPr>
            </a:lvl1pPr>
          </a:lstStyle>
          <a:p>
            <a:r>
              <a:rPr lang="fi-FI"/>
              <a:t>Muokkaa otsikkoa </a:t>
            </a:r>
            <a:br>
              <a:rPr lang="fi-FI"/>
            </a:br>
            <a:r>
              <a:rPr lang="fi-FI"/>
              <a:t>napsauttamalla</a:t>
            </a:r>
            <a:endParaRPr lang="en-US"/>
          </a:p>
        </p:txBody>
      </p:sp>
      <p:sp>
        <p:nvSpPr>
          <p:cNvPr id="3" name="Tekstin paikkamerkki">
            <a:extLst>
              <a:ext uri="{FF2B5EF4-FFF2-40B4-BE49-F238E27FC236}">
                <a16:creationId xmlns:a16="http://schemas.microsoft.com/office/drawing/2014/main" id="{33BDBB72-3C25-1A01-EE75-CE5511ED7CAB}"/>
              </a:ext>
            </a:extLst>
          </p:cNvPr>
          <p:cNvSpPr>
            <a:spLocks noGrp="1"/>
          </p:cNvSpPr>
          <p:nvPr>
            <p:ph type="body" idx="1" hasCustomPrompt="1"/>
          </p:nvPr>
        </p:nvSpPr>
        <p:spPr>
          <a:xfrm>
            <a:off x="654566" y="2089927"/>
            <a:ext cx="4687901" cy="4300028"/>
          </a:xfrm>
          <a:prstGeom prst="rect">
            <a:avLst/>
          </a:prstGeom>
        </p:spPr>
        <p:txBody>
          <a:bodyPr vert="horz" lIns="0" tIns="0" rIns="0" bIns="0" rtlCol="0">
            <a:noAutofit/>
          </a:bodyPr>
          <a:lstStyle>
            <a:lvl1pPr marL="239994" indent="-239994">
              <a:lnSpc>
                <a:spcPct val="107000"/>
              </a:lnSpc>
              <a:spcAft>
                <a:spcPts val="1000"/>
              </a:spcAft>
              <a:buClrTx/>
              <a:buSzPct val="100000"/>
              <a:buFont typeface="Arial" panose="020B0604020202020204" pitchFamily="34" charset="0"/>
              <a:buChar char="•"/>
              <a:defRPr sz="2100">
                <a:solidFill>
                  <a:schemeClr val="tx1"/>
                </a:solidFill>
              </a:defRPr>
            </a:lvl1pPr>
            <a:lvl2pPr marL="719965" indent="-263993">
              <a:lnSpc>
                <a:spcPct val="107000"/>
              </a:lnSpc>
              <a:spcAft>
                <a:spcPts val="1000"/>
              </a:spcAft>
              <a:buFont typeface="Lucida Grande"/>
              <a:buChar char="–"/>
              <a:defRPr sz="1900">
                <a:solidFill>
                  <a:schemeClr val="tx1"/>
                </a:solidFill>
              </a:defRPr>
            </a:lvl2pPr>
            <a:lvl3pPr marL="1151971" indent="-191995">
              <a:lnSpc>
                <a:spcPct val="107000"/>
              </a:lnSpc>
              <a:spcAft>
                <a:spcPts val="1000"/>
              </a:spcAft>
              <a:buSzPct val="100000"/>
              <a:buFont typeface="Arial" panose="020B0604020202020204" pitchFamily="34" charset="0"/>
              <a:buChar char="•"/>
              <a:defRPr sz="1500">
                <a:solidFill>
                  <a:schemeClr val="tx1"/>
                </a:solidFill>
              </a:defRPr>
            </a:lvl3pPr>
            <a:lvl4pPr marL="1631959" indent="-191995">
              <a:lnSpc>
                <a:spcPct val="107000"/>
              </a:lnSpc>
              <a:spcAft>
                <a:spcPts val="1000"/>
              </a:spcAft>
              <a:buSzPct val="100000"/>
              <a:buFont typeface="Lucida Grande"/>
              <a:buChar char="–"/>
              <a:defRPr sz="1500">
                <a:solidFill>
                  <a:schemeClr val="tx1"/>
                </a:solidFill>
              </a:defRPr>
            </a:lvl4pPr>
            <a:lvl5pPr marL="2111947" indent="-191995">
              <a:lnSpc>
                <a:spcPct val="107000"/>
              </a:lnSpc>
              <a:spcAft>
                <a:spcPts val="1000"/>
              </a:spcAft>
              <a:defRPr sz="1300">
                <a:solidFill>
                  <a:schemeClr val="tx1"/>
                </a:solidFill>
              </a:defRPr>
            </a:lvl5pPr>
          </a:lstStyle>
          <a:p>
            <a:pPr lvl="0"/>
            <a:r>
              <a:rPr lang="fi-FI"/>
              <a:t>Muokkaa tekstiä napsauttamalla. </a:t>
            </a:r>
          </a:p>
          <a:p>
            <a:pPr lvl="1"/>
            <a:r>
              <a:rPr lang="fi-FI"/>
              <a:t>toinen taso</a:t>
            </a:r>
          </a:p>
          <a:p>
            <a:pPr lvl="2"/>
            <a:r>
              <a:rPr lang="fi-FI"/>
              <a:t>kolmas taso</a:t>
            </a:r>
          </a:p>
          <a:p>
            <a:pPr lvl="3"/>
            <a:r>
              <a:rPr lang="fi-FI"/>
              <a:t>neljäs taso</a:t>
            </a:r>
          </a:p>
          <a:p>
            <a:pPr lvl="4"/>
            <a:r>
              <a:rPr lang="fi-FI"/>
              <a:t>viides taso</a:t>
            </a:r>
            <a:endParaRPr lang="en-US"/>
          </a:p>
        </p:txBody>
      </p:sp>
      <p:sp>
        <p:nvSpPr>
          <p:cNvPr id="9" name="Kuvan paikkamerkki 1">
            <a:extLst>
              <a:ext uri="{FF2B5EF4-FFF2-40B4-BE49-F238E27FC236}">
                <a16:creationId xmlns:a16="http://schemas.microsoft.com/office/drawing/2014/main" id="{5D08F5D4-B30E-481D-8F0A-A67744EE110B}"/>
              </a:ext>
            </a:extLst>
          </p:cNvPr>
          <p:cNvSpPr>
            <a:spLocks noGrp="1"/>
          </p:cNvSpPr>
          <p:nvPr>
            <p:ph type="pic" sz="quarter" idx="13" hasCustomPrompt="1"/>
          </p:nvPr>
        </p:nvSpPr>
        <p:spPr>
          <a:xfrm>
            <a:off x="5909096" y="425008"/>
            <a:ext cx="2784000" cy="2784000"/>
          </a:xfrm>
          <a:prstGeom prst="roundRect">
            <a:avLst>
              <a:gd name="adj" fmla="val 3640"/>
            </a:avLst>
          </a:prstGeom>
          <a:noFill/>
        </p:spPr>
        <p:txBody>
          <a:bodyPr lIns="144000" tIns="0" rIns="144000" anchor="ctr" anchorCtr="0">
            <a:noAutofit/>
          </a:bodyPr>
          <a:lstStyle>
            <a:lvl1pPr marL="0" marR="0" indent="0" algn="l" defTabSz="609570" rtl="0" eaLnBrk="1" fontAlgn="auto" latinLnBrk="0" hangingPunct="1">
              <a:lnSpc>
                <a:spcPct val="100000"/>
              </a:lnSpc>
              <a:spcBef>
                <a:spcPts val="0"/>
              </a:spcBef>
              <a:spcAft>
                <a:spcPts val="0"/>
              </a:spcAft>
              <a:buClrTx/>
              <a:buSzTx/>
              <a:buFont typeface="Arial"/>
              <a:buNone/>
              <a:tabLst/>
              <a:defRPr sz="1067"/>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p>
        </p:txBody>
      </p:sp>
      <p:sp>
        <p:nvSpPr>
          <p:cNvPr id="16" name="Kuvaaja">
            <a:extLst>
              <a:ext uri="{FF2B5EF4-FFF2-40B4-BE49-F238E27FC236}">
                <a16:creationId xmlns:a16="http://schemas.microsoft.com/office/drawing/2014/main" id="{0156A3BF-D29D-4E38-ED8E-346CB5386AC1}"/>
              </a:ext>
            </a:extLst>
          </p:cNvPr>
          <p:cNvSpPr>
            <a:spLocks noGrp="1"/>
          </p:cNvSpPr>
          <p:nvPr>
            <p:ph type="body" sz="quarter" idx="22" hasCustomPrompt="1"/>
          </p:nvPr>
        </p:nvSpPr>
        <p:spPr>
          <a:xfrm>
            <a:off x="5958104" y="3226336"/>
            <a:ext cx="2734992" cy="205965"/>
          </a:xfrm>
        </p:spPr>
        <p:txBody>
          <a:bodyPr lIns="0" tIns="0" rIns="0" bIns="0" anchor="b" anchorCtr="0">
            <a:noAutofit/>
          </a:bodyPr>
          <a:lstStyle>
            <a:lvl1pPr marL="0" indent="0" algn="l">
              <a:lnSpc>
                <a:spcPct val="90000"/>
              </a:lnSpc>
              <a:spcAft>
                <a:spcPts val="0"/>
              </a:spcAft>
              <a:buNone/>
              <a:defRPr sz="1100">
                <a:solidFill>
                  <a:schemeClr val="tx1"/>
                </a:solidFill>
              </a:defRPr>
            </a:lvl1pPr>
          </a:lstStyle>
          <a:p>
            <a:pPr lvl="0"/>
            <a:r>
              <a:rPr lang="fi-FI"/>
              <a:t>Kuva: Kuvaajan nimi </a:t>
            </a:r>
          </a:p>
        </p:txBody>
      </p:sp>
      <p:sp>
        <p:nvSpPr>
          <p:cNvPr id="7" name="Nosto 1">
            <a:extLst>
              <a:ext uri="{FF2B5EF4-FFF2-40B4-BE49-F238E27FC236}">
                <a16:creationId xmlns:a16="http://schemas.microsoft.com/office/drawing/2014/main" id="{EB53FE8C-325E-EAC9-5152-834AD113A893}"/>
              </a:ext>
            </a:extLst>
          </p:cNvPr>
          <p:cNvSpPr>
            <a:spLocks noGrp="1"/>
          </p:cNvSpPr>
          <p:nvPr>
            <p:ph type="body" sz="quarter" idx="24" hasCustomPrompt="1"/>
          </p:nvPr>
        </p:nvSpPr>
        <p:spPr>
          <a:xfrm>
            <a:off x="8975605" y="442336"/>
            <a:ext cx="2784000" cy="2784000"/>
          </a:xfrm>
          <a:prstGeom prst="roundRect">
            <a:avLst>
              <a:gd name="adj" fmla="val 3107"/>
            </a:avLst>
          </a:prstGeom>
          <a:solidFill>
            <a:schemeClr val="bg2">
              <a:lumMod val="20000"/>
              <a:lumOff val="80000"/>
            </a:schemeClr>
          </a:solidFill>
        </p:spPr>
        <p:txBody>
          <a:bodyPr lIns="108000" tIns="0" rIns="108000" bIns="0" anchor="ctr" anchorCtr="0">
            <a:noAutofit/>
          </a:bodyPr>
          <a:lstStyle>
            <a:lvl1pPr marL="0" indent="0" algn="ctr">
              <a:lnSpc>
                <a:spcPct val="100000"/>
              </a:lnSpc>
              <a:spcAft>
                <a:spcPts val="0"/>
              </a:spcAft>
              <a:buFont typeface="Arial" panose="020B0604020202020204" pitchFamily="34" charset="0"/>
              <a:buNone/>
              <a:defRPr lang="fi-FI" b="1" dirty="0">
                <a:solidFill>
                  <a:schemeClr val="bg2"/>
                </a:solidFill>
              </a:defRPr>
            </a:lvl1pPr>
            <a:lvl2pPr>
              <a:lnSpc>
                <a:spcPct val="90000"/>
              </a:lnSpc>
              <a:defRPr sz="1867">
                <a:solidFill>
                  <a:schemeClr val="bg1"/>
                </a:solidFill>
              </a:defRPr>
            </a:lvl2pPr>
            <a:lvl3pPr>
              <a:lnSpc>
                <a:spcPct val="90000"/>
              </a:lnSpc>
              <a:spcAft>
                <a:spcPts val="1067"/>
              </a:spcAft>
              <a:defRPr sz="1467">
                <a:solidFill>
                  <a:schemeClr val="bg1"/>
                </a:solidFill>
              </a:defRPr>
            </a:lvl3pPr>
            <a:lvl4pPr>
              <a:lnSpc>
                <a:spcPct val="90000"/>
              </a:lnSpc>
              <a:spcAft>
                <a:spcPts val="1067"/>
              </a:spcAft>
              <a:defRPr sz="1600">
                <a:solidFill>
                  <a:schemeClr val="bg1"/>
                </a:solidFill>
              </a:defRPr>
            </a:lvl4pPr>
            <a:lvl5pPr>
              <a:lnSpc>
                <a:spcPct val="90000"/>
              </a:lnSpc>
              <a:defRPr sz="1867">
                <a:solidFill>
                  <a:schemeClr val="bg1"/>
                </a:solidFill>
              </a:defRPr>
            </a:lvl5pPr>
          </a:lstStyle>
          <a:p>
            <a:pPr lvl="0"/>
            <a:r>
              <a:rPr lang="fi-FI"/>
              <a:t>Valitse taustalaatikon väri Turun kaupungin väreistä.</a:t>
            </a:r>
          </a:p>
        </p:txBody>
      </p:sp>
      <p:sp>
        <p:nvSpPr>
          <p:cNvPr id="4" name="Nosto 2">
            <a:extLst>
              <a:ext uri="{FF2B5EF4-FFF2-40B4-BE49-F238E27FC236}">
                <a16:creationId xmlns:a16="http://schemas.microsoft.com/office/drawing/2014/main" id="{E171F04F-B413-4546-A00A-7AFBA87BC48C}"/>
              </a:ext>
            </a:extLst>
          </p:cNvPr>
          <p:cNvSpPr>
            <a:spLocks noGrp="1"/>
          </p:cNvSpPr>
          <p:nvPr>
            <p:ph type="body" sz="quarter" idx="17" hasCustomPrompt="1"/>
          </p:nvPr>
        </p:nvSpPr>
        <p:spPr>
          <a:xfrm>
            <a:off x="5909096" y="3651395"/>
            <a:ext cx="2784000" cy="2784000"/>
          </a:xfrm>
          <a:prstGeom prst="roundRect">
            <a:avLst>
              <a:gd name="adj" fmla="val 3107"/>
            </a:avLst>
          </a:prstGeom>
          <a:solidFill>
            <a:schemeClr val="bg2"/>
          </a:solidFill>
        </p:spPr>
        <p:txBody>
          <a:bodyPr lIns="108000" tIns="0" rIns="108000" bIns="0" anchor="ctr" anchorCtr="0">
            <a:noAutofit/>
          </a:bodyPr>
          <a:lstStyle>
            <a:lvl1pPr marL="0" indent="0" algn="ctr">
              <a:lnSpc>
                <a:spcPct val="100000"/>
              </a:lnSpc>
              <a:spcAft>
                <a:spcPts val="0"/>
              </a:spcAft>
              <a:buFont typeface="Arial" panose="020B0604020202020204" pitchFamily="34" charset="0"/>
              <a:buNone/>
              <a:defRPr lang="fi-FI" b="1" dirty="0">
                <a:solidFill>
                  <a:schemeClr val="bg1"/>
                </a:solidFill>
              </a:defRPr>
            </a:lvl1pPr>
            <a:lvl2pPr>
              <a:lnSpc>
                <a:spcPct val="90000"/>
              </a:lnSpc>
              <a:defRPr sz="1867">
                <a:solidFill>
                  <a:schemeClr val="bg1"/>
                </a:solidFill>
              </a:defRPr>
            </a:lvl2pPr>
            <a:lvl3pPr>
              <a:lnSpc>
                <a:spcPct val="90000"/>
              </a:lnSpc>
              <a:spcAft>
                <a:spcPts val="1067"/>
              </a:spcAft>
              <a:defRPr sz="1467">
                <a:solidFill>
                  <a:schemeClr val="bg1"/>
                </a:solidFill>
              </a:defRPr>
            </a:lvl3pPr>
            <a:lvl4pPr>
              <a:lnSpc>
                <a:spcPct val="90000"/>
              </a:lnSpc>
              <a:spcAft>
                <a:spcPts val="1067"/>
              </a:spcAft>
              <a:defRPr sz="1600">
                <a:solidFill>
                  <a:schemeClr val="bg1"/>
                </a:solidFill>
              </a:defRPr>
            </a:lvl4pPr>
            <a:lvl5pPr>
              <a:lnSpc>
                <a:spcPct val="90000"/>
              </a:lnSpc>
              <a:defRPr sz="1867">
                <a:solidFill>
                  <a:schemeClr val="bg1"/>
                </a:solidFill>
              </a:defRPr>
            </a:lvl5pPr>
          </a:lstStyle>
          <a:p>
            <a:pPr lvl="0"/>
            <a:r>
              <a:rPr lang="fi-FI"/>
              <a:t>Lyhyt </a:t>
            </a:r>
            <a:br>
              <a:rPr lang="fi-FI"/>
            </a:br>
            <a:r>
              <a:rPr lang="fi-FI"/>
              <a:t>tekstinosto</a:t>
            </a:r>
          </a:p>
        </p:txBody>
      </p:sp>
      <p:sp>
        <p:nvSpPr>
          <p:cNvPr id="8" name="Kuvan paikkamerkki 2">
            <a:extLst>
              <a:ext uri="{FF2B5EF4-FFF2-40B4-BE49-F238E27FC236}">
                <a16:creationId xmlns:a16="http://schemas.microsoft.com/office/drawing/2014/main" id="{02547426-35ED-45F3-C717-8F8DA38CAF6F}"/>
              </a:ext>
            </a:extLst>
          </p:cNvPr>
          <p:cNvSpPr>
            <a:spLocks noGrp="1"/>
          </p:cNvSpPr>
          <p:nvPr>
            <p:ph type="pic" sz="quarter" idx="21" hasCustomPrompt="1"/>
          </p:nvPr>
        </p:nvSpPr>
        <p:spPr>
          <a:xfrm>
            <a:off x="8975605" y="3651395"/>
            <a:ext cx="2784000" cy="2784000"/>
          </a:xfrm>
          <a:prstGeom prst="roundRect">
            <a:avLst>
              <a:gd name="adj" fmla="val 3640"/>
            </a:avLst>
          </a:prstGeom>
          <a:noFill/>
        </p:spPr>
        <p:txBody>
          <a:bodyPr lIns="144000" tIns="0" rIns="144000" anchor="ctr" anchorCtr="0">
            <a:noAutofit/>
          </a:bodyPr>
          <a:lstStyle>
            <a:lvl1pPr marL="0" marR="0" indent="0" algn="l" defTabSz="609570" rtl="0" eaLnBrk="1" fontAlgn="auto" latinLnBrk="0" hangingPunct="1">
              <a:lnSpc>
                <a:spcPct val="100000"/>
              </a:lnSpc>
              <a:spcBef>
                <a:spcPts val="0"/>
              </a:spcBef>
              <a:spcAft>
                <a:spcPts val="0"/>
              </a:spcAft>
              <a:buClrTx/>
              <a:buSzTx/>
              <a:buFont typeface="Arial"/>
              <a:buNone/>
              <a:tabLst/>
              <a:defRPr sz="1067"/>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p>
        </p:txBody>
      </p:sp>
      <p:sp>
        <p:nvSpPr>
          <p:cNvPr id="14" name="Kuvaaja">
            <a:extLst>
              <a:ext uri="{FF2B5EF4-FFF2-40B4-BE49-F238E27FC236}">
                <a16:creationId xmlns:a16="http://schemas.microsoft.com/office/drawing/2014/main" id="{C3FFB981-5C4F-420D-A592-673A569A8858}"/>
              </a:ext>
            </a:extLst>
          </p:cNvPr>
          <p:cNvSpPr>
            <a:spLocks noGrp="1"/>
          </p:cNvSpPr>
          <p:nvPr>
            <p:ph type="body" sz="quarter" idx="18" hasCustomPrompt="1"/>
          </p:nvPr>
        </p:nvSpPr>
        <p:spPr>
          <a:xfrm>
            <a:off x="9024613" y="6457884"/>
            <a:ext cx="2734992" cy="205965"/>
          </a:xfrm>
        </p:spPr>
        <p:txBody>
          <a:bodyPr lIns="0" tIns="0" rIns="0" bIns="0" anchor="b" anchorCtr="0">
            <a:noAutofit/>
          </a:bodyPr>
          <a:lstStyle>
            <a:lvl1pPr marL="0" indent="0" algn="l">
              <a:lnSpc>
                <a:spcPct val="90000"/>
              </a:lnSpc>
              <a:spcAft>
                <a:spcPts val="0"/>
              </a:spcAft>
              <a:buNone/>
              <a:defRPr sz="1100">
                <a:solidFill>
                  <a:schemeClr val="tx1"/>
                </a:solidFill>
              </a:defRPr>
            </a:lvl1pPr>
          </a:lstStyle>
          <a:p>
            <a:pPr lvl="0"/>
            <a:r>
              <a:rPr lang="fi-FI"/>
              <a:t>Kuva: Kuvaajan nimi </a:t>
            </a:r>
          </a:p>
        </p:txBody>
      </p:sp>
    </p:spTree>
    <p:extLst>
      <p:ext uri="{BB962C8B-B14F-4D97-AF65-F5344CB8AC3E}">
        <p14:creationId xmlns:p14="http://schemas.microsoft.com/office/powerpoint/2010/main" val="32838619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uvakollaasi 4">
    <p:bg>
      <p:bgPr>
        <a:solidFill>
          <a:schemeClr val="bg2"/>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CCF8B37E-DA57-80ED-9D18-249867C4B966}"/>
              </a:ext>
            </a:extLst>
          </p:cNvPr>
          <p:cNvSpPr>
            <a:spLocks noGrp="1"/>
          </p:cNvSpPr>
          <p:nvPr>
            <p:ph type="title" hasCustomPrompt="1"/>
          </p:nvPr>
        </p:nvSpPr>
        <p:spPr>
          <a:xfrm>
            <a:off x="538246" y="848213"/>
            <a:ext cx="4188052" cy="1181513"/>
          </a:xfrm>
          <a:prstGeom prst="rect">
            <a:avLst/>
          </a:prstGeom>
          <a:noFill/>
        </p:spPr>
        <p:txBody>
          <a:bodyPr vert="horz" lIns="0" tIns="0" rIns="0" bIns="0" rtlCol="0" anchor="b" anchorCtr="0">
            <a:noAutofit/>
          </a:bodyPr>
          <a:lstStyle>
            <a:lvl1pPr>
              <a:lnSpc>
                <a:spcPct val="85000"/>
              </a:lnSpc>
              <a:defRPr sz="3700">
                <a:solidFill>
                  <a:schemeClr val="bg1"/>
                </a:solidFill>
              </a:defRPr>
            </a:lvl1pPr>
          </a:lstStyle>
          <a:p>
            <a:r>
              <a:rPr lang="fi-FI"/>
              <a:t>Muokkaa otsikkoa </a:t>
            </a:r>
            <a:br>
              <a:rPr lang="fi-FI"/>
            </a:br>
            <a:r>
              <a:rPr lang="fi-FI"/>
              <a:t>napsauttamalla</a:t>
            </a:r>
            <a:endParaRPr lang="en-US"/>
          </a:p>
        </p:txBody>
      </p:sp>
      <p:sp>
        <p:nvSpPr>
          <p:cNvPr id="3" name="Tekstin paikkamerkki">
            <a:extLst>
              <a:ext uri="{FF2B5EF4-FFF2-40B4-BE49-F238E27FC236}">
                <a16:creationId xmlns:a16="http://schemas.microsoft.com/office/drawing/2014/main" id="{33BDBB72-3C25-1A01-EE75-CE5511ED7CAB}"/>
              </a:ext>
            </a:extLst>
          </p:cNvPr>
          <p:cNvSpPr>
            <a:spLocks noGrp="1"/>
          </p:cNvSpPr>
          <p:nvPr>
            <p:ph type="body" idx="1" hasCustomPrompt="1"/>
          </p:nvPr>
        </p:nvSpPr>
        <p:spPr>
          <a:xfrm>
            <a:off x="538246" y="2361727"/>
            <a:ext cx="4188052" cy="3956691"/>
          </a:xfrm>
          <a:prstGeom prst="roundRect">
            <a:avLst>
              <a:gd name="adj" fmla="val 2694"/>
            </a:avLst>
          </a:prstGeom>
          <a:solidFill>
            <a:schemeClr val="bg1">
              <a:lumMod val="95000"/>
            </a:schemeClr>
          </a:solidFill>
        </p:spPr>
        <p:txBody>
          <a:bodyPr vert="horz" lIns="216000" tIns="0" rIns="144000" bIns="0" rtlCol="0" anchor="ctr" anchorCtr="0">
            <a:noAutofit/>
          </a:bodyPr>
          <a:lstStyle>
            <a:lvl1pPr marL="239994" indent="-239994">
              <a:lnSpc>
                <a:spcPct val="107000"/>
              </a:lnSpc>
              <a:spcAft>
                <a:spcPts val="1000"/>
              </a:spcAft>
              <a:buClrTx/>
              <a:buSzPct val="100000"/>
              <a:buFont typeface="Arial" panose="020B0604020202020204" pitchFamily="34" charset="0"/>
              <a:buChar char="•"/>
              <a:defRPr sz="2100" b="0">
                <a:solidFill>
                  <a:schemeClr val="tx1"/>
                </a:solidFill>
              </a:defRPr>
            </a:lvl1pPr>
            <a:lvl2pPr marL="719965" indent="-263993">
              <a:lnSpc>
                <a:spcPct val="107000"/>
              </a:lnSpc>
              <a:spcAft>
                <a:spcPts val="1000"/>
              </a:spcAft>
              <a:buFont typeface="Lucida Grande"/>
              <a:buChar char="–"/>
              <a:defRPr sz="1900">
                <a:solidFill>
                  <a:schemeClr val="tx1"/>
                </a:solidFill>
              </a:defRPr>
            </a:lvl2pPr>
            <a:lvl3pPr marL="1151971" indent="-191995">
              <a:lnSpc>
                <a:spcPct val="107000"/>
              </a:lnSpc>
              <a:spcAft>
                <a:spcPts val="1000"/>
              </a:spcAft>
              <a:buSzPct val="100000"/>
              <a:buFont typeface="Arial" panose="020B0604020202020204" pitchFamily="34" charset="0"/>
              <a:buChar char="•"/>
              <a:defRPr sz="1600">
                <a:solidFill>
                  <a:schemeClr val="tx1"/>
                </a:solidFill>
              </a:defRPr>
            </a:lvl3pPr>
            <a:lvl4pPr marL="1631959" indent="-191995">
              <a:lnSpc>
                <a:spcPct val="107000"/>
              </a:lnSpc>
              <a:spcAft>
                <a:spcPts val="1067"/>
              </a:spcAft>
              <a:buSzPct val="100000"/>
              <a:buFont typeface="Lucida Grande"/>
              <a:buChar char="–"/>
              <a:defRPr sz="1400">
                <a:solidFill>
                  <a:schemeClr val="tx1"/>
                </a:solidFill>
              </a:defRPr>
            </a:lvl4pPr>
            <a:lvl5pPr marL="2111947" indent="-191995">
              <a:lnSpc>
                <a:spcPct val="107000"/>
              </a:lnSpc>
              <a:spcAft>
                <a:spcPts val="1067"/>
              </a:spcAft>
              <a:defRPr sz="1200">
                <a:solidFill>
                  <a:schemeClr val="tx1"/>
                </a:solidFill>
              </a:defRPr>
            </a:lvl5pPr>
          </a:lstStyle>
          <a:p>
            <a:pPr lvl="0"/>
            <a:r>
              <a:rPr lang="fi-FI"/>
              <a:t>Muokkaa tekstiä napsauttamalla. </a:t>
            </a:r>
          </a:p>
          <a:p>
            <a:pPr lvl="1"/>
            <a:r>
              <a:rPr lang="fi-FI"/>
              <a:t>toinen taso</a:t>
            </a:r>
          </a:p>
          <a:p>
            <a:pPr lvl="2"/>
            <a:r>
              <a:rPr lang="fi-FI"/>
              <a:t>kolmas taso</a:t>
            </a:r>
          </a:p>
        </p:txBody>
      </p:sp>
      <p:sp>
        <p:nvSpPr>
          <p:cNvPr id="7" name="Nosto 1">
            <a:extLst>
              <a:ext uri="{FF2B5EF4-FFF2-40B4-BE49-F238E27FC236}">
                <a16:creationId xmlns:a16="http://schemas.microsoft.com/office/drawing/2014/main" id="{EB53FE8C-325E-EAC9-5152-834AD113A893}"/>
              </a:ext>
            </a:extLst>
          </p:cNvPr>
          <p:cNvSpPr>
            <a:spLocks noGrp="1"/>
          </p:cNvSpPr>
          <p:nvPr>
            <p:ph type="body" sz="quarter" idx="24" hasCustomPrompt="1"/>
          </p:nvPr>
        </p:nvSpPr>
        <p:spPr>
          <a:xfrm>
            <a:off x="5004540" y="549948"/>
            <a:ext cx="3586785" cy="3585600"/>
          </a:xfrm>
          <a:prstGeom prst="roundRect">
            <a:avLst>
              <a:gd name="adj" fmla="val 2622"/>
            </a:avLst>
          </a:prstGeom>
          <a:solidFill>
            <a:schemeClr val="bg2">
              <a:lumMod val="20000"/>
              <a:lumOff val="80000"/>
            </a:schemeClr>
          </a:solidFill>
        </p:spPr>
        <p:txBody>
          <a:bodyPr lIns="252000" tIns="0" rIns="180000" bIns="0" anchor="ctr" anchorCtr="0">
            <a:noAutofit/>
          </a:bodyPr>
          <a:lstStyle>
            <a:lvl1pPr marL="0" indent="0" algn="l">
              <a:lnSpc>
                <a:spcPct val="100000"/>
              </a:lnSpc>
              <a:spcAft>
                <a:spcPts val="800"/>
              </a:spcAft>
              <a:buFont typeface="Arial" panose="020B0604020202020204" pitchFamily="34" charset="0"/>
              <a:buNone/>
              <a:defRPr lang="fi-FI" b="1" dirty="0">
                <a:solidFill>
                  <a:schemeClr val="bg2"/>
                </a:solidFill>
              </a:defRPr>
            </a:lvl1pPr>
            <a:lvl2pPr>
              <a:lnSpc>
                <a:spcPct val="90000"/>
              </a:lnSpc>
              <a:defRPr sz="1867">
                <a:solidFill>
                  <a:schemeClr val="bg1"/>
                </a:solidFill>
              </a:defRPr>
            </a:lvl2pPr>
            <a:lvl3pPr>
              <a:lnSpc>
                <a:spcPct val="90000"/>
              </a:lnSpc>
              <a:spcAft>
                <a:spcPts val="1067"/>
              </a:spcAft>
              <a:defRPr sz="1467">
                <a:solidFill>
                  <a:schemeClr val="bg1"/>
                </a:solidFill>
              </a:defRPr>
            </a:lvl3pPr>
            <a:lvl4pPr>
              <a:lnSpc>
                <a:spcPct val="90000"/>
              </a:lnSpc>
              <a:spcAft>
                <a:spcPts val="1067"/>
              </a:spcAft>
              <a:defRPr sz="1600">
                <a:solidFill>
                  <a:schemeClr val="bg1"/>
                </a:solidFill>
              </a:defRPr>
            </a:lvl4pPr>
            <a:lvl5pPr>
              <a:lnSpc>
                <a:spcPct val="90000"/>
              </a:lnSpc>
              <a:defRPr sz="1867">
                <a:solidFill>
                  <a:schemeClr val="bg1"/>
                </a:solidFill>
              </a:defRPr>
            </a:lvl5pPr>
          </a:lstStyle>
          <a:p>
            <a:pPr lvl="0"/>
            <a:r>
              <a:rPr lang="fi-FI"/>
              <a:t>Valitse taustalaatikon väri Turun kaupungin väreistä.</a:t>
            </a:r>
          </a:p>
        </p:txBody>
      </p:sp>
      <p:sp>
        <p:nvSpPr>
          <p:cNvPr id="4" name="Nosto 2">
            <a:extLst>
              <a:ext uri="{FF2B5EF4-FFF2-40B4-BE49-F238E27FC236}">
                <a16:creationId xmlns:a16="http://schemas.microsoft.com/office/drawing/2014/main" id="{E171F04F-B413-4546-A00A-7AFBA87BC48C}"/>
              </a:ext>
            </a:extLst>
          </p:cNvPr>
          <p:cNvSpPr>
            <a:spLocks noGrp="1"/>
          </p:cNvSpPr>
          <p:nvPr>
            <p:ph type="body" sz="quarter" idx="17" hasCustomPrompt="1"/>
          </p:nvPr>
        </p:nvSpPr>
        <p:spPr>
          <a:xfrm>
            <a:off x="5004537" y="4398417"/>
            <a:ext cx="3586788" cy="1920000"/>
          </a:xfrm>
          <a:prstGeom prst="roundRect">
            <a:avLst>
              <a:gd name="adj" fmla="val 5097"/>
            </a:avLst>
          </a:prstGeom>
          <a:solidFill>
            <a:schemeClr val="bg1"/>
          </a:solidFill>
        </p:spPr>
        <p:txBody>
          <a:bodyPr lIns="252000" tIns="0" rIns="144000" bIns="0" anchor="ctr" anchorCtr="0">
            <a:noAutofit/>
          </a:bodyPr>
          <a:lstStyle>
            <a:lvl1pPr marL="0" indent="0" algn="l">
              <a:lnSpc>
                <a:spcPct val="90000"/>
              </a:lnSpc>
              <a:spcAft>
                <a:spcPts val="0"/>
              </a:spcAft>
              <a:buFont typeface="Arial" panose="020B0604020202020204" pitchFamily="34" charset="0"/>
              <a:buNone/>
              <a:defRPr lang="fi-FI" sz="3200" b="1" dirty="0">
                <a:solidFill>
                  <a:schemeClr val="bg2"/>
                </a:solidFill>
              </a:defRPr>
            </a:lvl1pPr>
            <a:lvl2pPr>
              <a:lnSpc>
                <a:spcPct val="90000"/>
              </a:lnSpc>
              <a:defRPr sz="1867">
                <a:solidFill>
                  <a:schemeClr val="bg1"/>
                </a:solidFill>
              </a:defRPr>
            </a:lvl2pPr>
            <a:lvl3pPr>
              <a:lnSpc>
                <a:spcPct val="90000"/>
              </a:lnSpc>
              <a:spcAft>
                <a:spcPts val="1067"/>
              </a:spcAft>
              <a:defRPr sz="1467">
                <a:solidFill>
                  <a:schemeClr val="bg1"/>
                </a:solidFill>
              </a:defRPr>
            </a:lvl3pPr>
            <a:lvl4pPr>
              <a:lnSpc>
                <a:spcPct val="90000"/>
              </a:lnSpc>
              <a:spcAft>
                <a:spcPts val="1067"/>
              </a:spcAft>
              <a:defRPr sz="1600">
                <a:solidFill>
                  <a:schemeClr val="bg1"/>
                </a:solidFill>
              </a:defRPr>
            </a:lvl4pPr>
            <a:lvl5pPr>
              <a:lnSpc>
                <a:spcPct val="90000"/>
              </a:lnSpc>
              <a:defRPr sz="1867">
                <a:solidFill>
                  <a:schemeClr val="bg1"/>
                </a:solidFill>
              </a:defRPr>
            </a:lvl5pPr>
          </a:lstStyle>
          <a:p>
            <a:pPr lvl="0"/>
            <a:r>
              <a:rPr lang="fi-FI"/>
              <a:t>Lyhyt tekstinosto</a:t>
            </a:r>
          </a:p>
        </p:txBody>
      </p:sp>
      <p:sp>
        <p:nvSpPr>
          <p:cNvPr id="18" name="Kuvan paikkamerkki">
            <a:extLst>
              <a:ext uri="{FF2B5EF4-FFF2-40B4-BE49-F238E27FC236}">
                <a16:creationId xmlns:a16="http://schemas.microsoft.com/office/drawing/2014/main" id="{50A2C103-14C6-2B76-AC44-03E5A034694B}"/>
              </a:ext>
            </a:extLst>
          </p:cNvPr>
          <p:cNvSpPr>
            <a:spLocks noGrp="1"/>
          </p:cNvSpPr>
          <p:nvPr>
            <p:ph type="pic" sz="quarter" idx="21" hasCustomPrompt="1"/>
          </p:nvPr>
        </p:nvSpPr>
        <p:spPr>
          <a:xfrm>
            <a:off x="8864587" y="549948"/>
            <a:ext cx="2784000" cy="5768469"/>
          </a:xfrm>
          <a:prstGeom prst="roundRect">
            <a:avLst>
              <a:gd name="adj" fmla="val 3640"/>
            </a:avLst>
          </a:prstGeom>
          <a:solidFill>
            <a:schemeClr val="bg1"/>
          </a:solidFill>
        </p:spPr>
        <p:txBody>
          <a:bodyPr lIns="144000" tIns="0" rIns="144000" anchor="ctr" anchorCtr="0">
            <a:noAutofit/>
          </a:bodyPr>
          <a:lstStyle>
            <a:lvl1pPr marL="0" marR="0" indent="0" algn="l" defTabSz="609570" rtl="0" eaLnBrk="1" fontAlgn="auto" latinLnBrk="0" hangingPunct="1">
              <a:lnSpc>
                <a:spcPct val="100000"/>
              </a:lnSpc>
              <a:spcBef>
                <a:spcPts val="0"/>
              </a:spcBef>
              <a:spcAft>
                <a:spcPts val="0"/>
              </a:spcAft>
              <a:buClrTx/>
              <a:buSzTx/>
              <a:buFont typeface="Arial"/>
              <a:buNone/>
              <a:tabLst/>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br>
              <a:rPr lang="fi-FI"/>
            </a:br>
            <a:r>
              <a:rPr lang="fi-FI"/>
              <a:t>Kuvan vaihtaminen: valitse kuva &gt; hiiren oikea &gt; Vaihda kuva. </a:t>
            </a:r>
            <a:br>
              <a:rPr lang="fi-FI"/>
            </a:br>
            <a:br>
              <a:rPr lang="fi-FI"/>
            </a:br>
            <a:r>
              <a:rPr lang="fi-FI"/>
              <a:t>Kuvan rajauksen muuttaminen: valitse kuva &gt; Kuvan muoto </a:t>
            </a:r>
            <a:br>
              <a:rPr lang="fi-FI"/>
            </a:br>
            <a:r>
              <a:rPr lang="fi-FI"/>
              <a:t>-välilehti &gt; Rajaa. </a:t>
            </a:r>
          </a:p>
        </p:txBody>
      </p:sp>
      <p:sp>
        <p:nvSpPr>
          <p:cNvPr id="19" name="Kuvaaja">
            <a:extLst>
              <a:ext uri="{FF2B5EF4-FFF2-40B4-BE49-F238E27FC236}">
                <a16:creationId xmlns:a16="http://schemas.microsoft.com/office/drawing/2014/main" id="{ED8ECB41-8DE9-03A6-C07D-2A0DBD40F62E}"/>
              </a:ext>
            </a:extLst>
          </p:cNvPr>
          <p:cNvSpPr>
            <a:spLocks noGrp="1"/>
          </p:cNvSpPr>
          <p:nvPr>
            <p:ph type="body" sz="quarter" idx="19" hasCustomPrompt="1"/>
          </p:nvPr>
        </p:nvSpPr>
        <p:spPr>
          <a:xfrm>
            <a:off x="10125753" y="5951793"/>
            <a:ext cx="1435462" cy="276573"/>
          </a:xfrm>
          <a:prstGeom prst="roundRect">
            <a:avLst>
              <a:gd name="adj" fmla="val 10636"/>
            </a:avLst>
          </a:prstGeom>
          <a:solidFill>
            <a:schemeClr val="tx1"/>
          </a:solidFill>
        </p:spPr>
        <p:txBody>
          <a:bodyPr wrap="none" lIns="61200" tIns="54000" rIns="72000" bIns="54000" anchor="ctr" anchorCtr="0">
            <a:spAutoFit/>
          </a:bodyPr>
          <a:lstStyle>
            <a:lvl1pPr marL="0" indent="0" algn="r">
              <a:lnSpc>
                <a:spcPct val="90000"/>
              </a:lnSpc>
              <a:spcAft>
                <a:spcPts val="0"/>
              </a:spcAft>
              <a:buNone/>
              <a:defRPr lang="fi-FI" sz="1100" kern="1200" dirty="0">
                <a:solidFill>
                  <a:schemeClr val="bg1"/>
                </a:solidFill>
                <a:latin typeface="Arial"/>
                <a:ea typeface="+mn-ea"/>
                <a:cs typeface="Arial"/>
              </a:defRPr>
            </a:lvl1pPr>
          </a:lstStyle>
          <a:p>
            <a:pPr lvl="0"/>
            <a:r>
              <a:rPr lang="fi-FI"/>
              <a:t>Kuva: Kuvaajan nimi</a:t>
            </a:r>
          </a:p>
        </p:txBody>
      </p:sp>
    </p:spTree>
    <p:extLst>
      <p:ext uri="{BB962C8B-B14F-4D97-AF65-F5344CB8AC3E}">
        <p14:creationId xmlns:p14="http://schemas.microsoft.com/office/powerpoint/2010/main" val="41637556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uvakollaasi 5">
    <p:bg>
      <p:bgPr>
        <a:solidFill>
          <a:schemeClr val="bg1"/>
        </a:solidFill>
        <a:effectLst/>
      </p:bgPr>
    </p:bg>
    <p:spTree>
      <p:nvGrpSpPr>
        <p:cNvPr id="1" name=""/>
        <p:cNvGrpSpPr/>
        <p:nvPr/>
      </p:nvGrpSpPr>
      <p:grpSpPr>
        <a:xfrm>
          <a:off x="0" y="0"/>
          <a:ext cx="0" cy="0"/>
          <a:chOff x="0" y="0"/>
          <a:chExt cx="0" cy="0"/>
        </a:xfrm>
      </p:grpSpPr>
      <p:sp>
        <p:nvSpPr>
          <p:cNvPr id="2" name="Kuvan paikkamerkki">
            <a:extLst>
              <a:ext uri="{FF2B5EF4-FFF2-40B4-BE49-F238E27FC236}">
                <a16:creationId xmlns:a16="http://schemas.microsoft.com/office/drawing/2014/main" id="{90F0E271-CEF0-F8F2-3BE0-985DC89982D4}"/>
              </a:ext>
            </a:extLst>
          </p:cNvPr>
          <p:cNvSpPr>
            <a:spLocks noGrp="1"/>
          </p:cNvSpPr>
          <p:nvPr>
            <p:ph type="pic" sz="quarter" idx="22" hasCustomPrompt="1"/>
          </p:nvPr>
        </p:nvSpPr>
        <p:spPr>
          <a:xfrm>
            <a:off x="140263" y="151049"/>
            <a:ext cx="5813037" cy="6542400"/>
          </a:xfrm>
          <a:prstGeom prst="roundRect">
            <a:avLst>
              <a:gd name="adj" fmla="val 2066"/>
            </a:avLst>
          </a:prstGeom>
          <a:noFill/>
        </p:spPr>
        <p:txBody>
          <a:bodyPr lIns="144000" tIns="144000" rIns="108000">
            <a:normAutofit/>
          </a:bodyPr>
          <a:lstStyle>
            <a:lvl1pPr marL="0" marR="0" indent="0" algn="l" defTabSz="609570" rtl="0" eaLnBrk="1" fontAlgn="auto" latinLnBrk="0" hangingPunct="1">
              <a:lnSpc>
                <a:spcPct val="100000"/>
              </a:lnSpc>
              <a:spcBef>
                <a:spcPts val="0"/>
              </a:spcBef>
              <a:spcAft>
                <a:spcPts val="1600"/>
              </a:spcAft>
              <a:buClrTx/>
              <a:buSzTx/>
              <a:buFont typeface="Arial"/>
              <a:buNone/>
              <a:tabLst/>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r>
              <a:rPr lang="fi-FI"/>
              <a:t>Kuvan vaihtaminen: valitse kuva &gt; hiiren oikea &gt; Vaihda kuva. </a:t>
            </a:r>
            <a:br>
              <a:rPr lang="fi-FI"/>
            </a:br>
            <a:r>
              <a:rPr lang="fi-FI"/>
              <a:t>Kuvan rajauksen muuttaminen: valitse kuva &gt; Kuvan muoto -välilehti &gt; Rajaa. </a:t>
            </a:r>
          </a:p>
        </p:txBody>
      </p:sp>
      <p:sp>
        <p:nvSpPr>
          <p:cNvPr id="14" name="Kuvaaja">
            <a:extLst>
              <a:ext uri="{FF2B5EF4-FFF2-40B4-BE49-F238E27FC236}">
                <a16:creationId xmlns:a16="http://schemas.microsoft.com/office/drawing/2014/main" id="{FFA53543-86C7-4C7E-A6AB-7B6F2098B992}"/>
              </a:ext>
            </a:extLst>
          </p:cNvPr>
          <p:cNvSpPr>
            <a:spLocks noGrp="1"/>
          </p:cNvSpPr>
          <p:nvPr>
            <p:ph type="body" sz="quarter" idx="21" hasCustomPrompt="1"/>
          </p:nvPr>
        </p:nvSpPr>
        <p:spPr>
          <a:xfrm>
            <a:off x="244129" y="6309629"/>
            <a:ext cx="1435462" cy="281629"/>
          </a:xfrm>
          <a:prstGeom prst="roundRect">
            <a:avLst>
              <a:gd name="adj" fmla="val 12646"/>
            </a:avLst>
          </a:prstGeom>
          <a:solidFill>
            <a:schemeClr val="tx1"/>
          </a:solidFill>
        </p:spPr>
        <p:txBody>
          <a:bodyPr wrap="none" lIns="72000" tIns="54000" rIns="61200" bIns="54000" anchor="ctr" anchorCtr="0">
            <a:spAutoFit/>
          </a:bodyPr>
          <a:lstStyle>
            <a:lvl1pPr marL="0" indent="0" algn="l">
              <a:lnSpc>
                <a:spcPct val="90000"/>
              </a:lnSpc>
              <a:spcAft>
                <a:spcPts val="0"/>
              </a:spcAft>
              <a:buNone/>
              <a:defRPr sz="1100">
                <a:solidFill>
                  <a:schemeClr val="bg1"/>
                </a:solidFill>
              </a:defRPr>
            </a:lvl1pPr>
          </a:lstStyle>
          <a:p>
            <a:pPr lvl="0"/>
            <a:r>
              <a:rPr lang="fi-FI"/>
              <a:t>Kuva: Kuvaajan nimi</a:t>
            </a:r>
          </a:p>
        </p:txBody>
      </p:sp>
      <p:sp>
        <p:nvSpPr>
          <p:cNvPr id="6" name="Kuvan paikkamerkki">
            <a:extLst>
              <a:ext uri="{FF2B5EF4-FFF2-40B4-BE49-F238E27FC236}">
                <a16:creationId xmlns:a16="http://schemas.microsoft.com/office/drawing/2014/main" id="{F04BCD48-6335-43D6-87AA-F4DBB59CA9F4}"/>
              </a:ext>
            </a:extLst>
          </p:cNvPr>
          <p:cNvSpPr>
            <a:spLocks noGrp="1"/>
          </p:cNvSpPr>
          <p:nvPr>
            <p:ph type="pic" sz="quarter" idx="13" hasCustomPrompt="1"/>
          </p:nvPr>
        </p:nvSpPr>
        <p:spPr>
          <a:xfrm>
            <a:off x="6109261" y="151051"/>
            <a:ext cx="5918400" cy="3196800"/>
          </a:xfrm>
          <a:prstGeom prst="roundRect">
            <a:avLst>
              <a:gd name="adj" fmla="val 3391"/>
            </a:avLst>
          </a:prstGeom>
          <a:noFill/>
        </p:spPr>
        <p:txBody>
          <a:bodyPr lIns="144000" tIns="144000" rIns="108000">
            <a:normAutofit/>
          </a:bodyPr>
          <a:lstStyle>
            <a:lvl1pPr marL="0" marR="0" indent="0" algn="l" defTabSz="609570" rtl="0" eaLnBrk="1" fontAlgn="auto" latinLnBrk="0" hangingPunct="1">
              <a:lnSpc>
                <a:spcPct val="100000"/>
              </a:lnSpc>
              <a:spcBef>
                <a:spcPts val="0"/>
              </a:spcBef>
              <a:spcAft>
                <a:spcPts val="1600"/>
              </a:spcAft>
              <a:buClrTx/>
              <a:buSzTx/>
              <a:buFont typeface="Arial"/>
              <a:buNone/>
              <a:tabLst/>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r>
              <a:rPr lang="fi-FI"/>
              <a:t>Kuvan vaihtaminen: valitse kuva &gt; hiiren oikea &gt; Vaihda kuva. </a:t>
            </a:r>
            <a:br>
              <a:rPr lang="fi-FI"/>
            </a:br>
            <a:r>
              <a:rPr lang="fi-FI"/>
              <a:t>Kuvan rajauksen muuttaminen: valitse kuva &gt; Kuvan muoto -välilehti &gt; Rajaa. </a:t>
            </a:r>
          </a:p>
        </p:txBody>
      </p:sp>
      <p:sp>
        <p:nvSpPr>
          <p:cNvPr id="13" name="Kuvaaja">
            <a:extLst>
              <a:ext uri="{FF2B5EF4-FFF2-40B4-BE49-F238E27FC236}">
                <a16:creationId xmlns:a16="http://schemas.microsoft.com/office/drawing/2014/main" id="{D3404D98-E1C1-42E5-BFB0-40ED50A240DE}"/>
              </a:ext>
            </a:extLst>
          </p:cNvPr>
          <p:cNvSpPr>
            <a:spLocks noGrp="1"/>
          </p:cNvSpPr>
          <p:nvPr>
            <p:ph type="body" sz="quarter" idx="20" hasCustomPrompt="1"/>
          </p:nvPr>
        </p:nvSpPr>
        <p:spPr>
          <a:xfrm>
            <a:off x="10489691" y="2956075"/>
            <a:ext cx="1435462" cy="284157"/>
          </a:xfrm>
          <a:prstGeom prst="roundRect">
            <a:avLst>
              <a:gd name="adj" fmla="val 14657"/>
            </a:avLst>
          </a:prstGeom>
          <a:solidFill>
            <a:schemeClr val="tx1"/>
          </a:solidFill>
        </p:spPr>
        <p:txBody>
          <a:bodyPr vert="horz" wrap="none" lIns="72000" tIns="54000" rIns="61200" bIns="54000" rtlCol="0" anchor="ctr" anchorCtr="0">
            <a:spAutoFit/>
          </a:bodyPr>
          <a:lstStyle>
            <a:lvl1pPr marL="0" indent="0" algn="r">
              <a:buNone/>
              <a:defRPr lang="fi-FI" sz="1100" dirty="0">
                <a:solidFill>
                  <a:schemeClr val="bg1"/>
                </a:solidFill>
              </a:defRPr>
            </a:lvl1pPr>
          </a:lstStyle>
          <a:p>
            <a:pPr marL="228594" lvl="0" indent="-228594">
              <a:lnSpc>
                <a:spcPct val="90000"/>
              </a:lnSpc>
              <a:spcAft>
                <a:spcPts val="0"/>
              </a:spcAft>
            </a:pPr>
            <a:r>
              <a:rPr lang="fi-FI"/>
              <a:t>Kuva: Kuvaajan nimi</a:t>
            </a:r>
          </a:p>
        </p:txBody>
      </p:sp>
      <p:sp>
        <p:nvSpPr>
          <p:cNvPr id="8" name="Kuvan paikkamerkki">
            <a:extLst>
              <a:ext uri="{FF2B5EF4-FFF2-40B4-BE49-F238E27FC236}">
                <a16:creationId xmlns:a16="http://schemas.microsoft.com/office/drawing/2014/main" id="{B2961B63-BCE8-420E-B85A-9561A8D30056}"/>
              </a:ext>
            </a:extLst>
          </p:cNvPr>
          <p:cNvSpPr>
            <a:spLocks noGrp="1"/>
          </p:cNvSpPr>
          <p:nvPr>
            <p:ph type="pic" sz="quarter" idx="15" hasCustomPrompt="1"/>
          </p:nvPr>
        </p:nvSpPr>
        <p:spPr>
          <a:xfrm>
            <a:off x="6109263" y="3497416"/>
            <a:ext cx="5918400" cy="3196800"/>
          </a:xfrm>
          <a:prstGeom prst="roundRect">
            <a:avLst>
              <a:gd name="adj" fmla="val 3149"/>
            </a:avLst>
          </a:prstGeom>
          <a:noFill/>
        </p:spPr>
        <p:txBody>
          <a:bodyPr lIns="144000" tIns="144000" rIns="108000">
            <a:normAutofit/>
          </a:bodyPr>
          <a:lstStyle>
            <a:lvl1pPr marL="0" marR="0" indent="0" algn="l" defTabSz="609570" rtl="0" eaLnBrk="1" fontAlgn="auto" latinLnBrk="0" hangingPunct="1">
              <a:lnSpc>
                <a:spcPct val="100000"/>
              </a:lnSpc>
              <a:spcBef>
                <a:spcPts val="0"/>
              </a:spcBef>
              <a:spcAft>
                <a:spcPts val="1600"/>
              </a:spcAft>
              <a:buClrTx/>
              <a:buSzTx/>
              <a:buFont typeface="Arial"/>
              <a:buNone/>
              <a:tabLst/>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r>
              <a:rPr lang="fi-FI"/>
              <a:t>Kuvan vaihtaminen: valitse kuva &gt; hiiren oikea &gt; Vaihda kuva. </a:t>
            </a:r>
            <a:br>
              <a:rPr lang="fi-FI"/>
            </a:br>
            <a:r>
              <a:rPr lang="fi-FI"/>
              <a:t>Kuvan rajauksen muuttaminen: valitse kuva &gt; Kuvan muoto -välilehti &gt; Rajaa. </a:t>
            </a:r>
          </a:p>
        </p:txBody>
      </p:sp>
      <p:sp>
        <p:nvSpPr>
          <p:cNvPr id="12" name="Kuvaaja">
            <a:extLst>
              <a:ext uri="{FF2B5EF4-FFF2-40B4-BE49-F238E27FC236}">
                <a16:creationId xmlns:a16="http://schemas.microsoft.com/office/drawing/2014/main" id="{E85BA919-9FE2-4B09-8654-3A39277A4559}"/>
              </a:ext>
            </a:extLst>
          </p:cNvPr>
          <p:cNvSpPr>
            <a:spLocks noGrp="1"/>
          </p:cNvSpPr>
          <p:nvPr>
            <p:ph type="body" sz="quarter" idx="19" hasCustomPrompt="1"/>
          </p:nvPr>
        </p:nvSpPr>
        <p:spPr>
          <a:xfrm>
            <a:off x="10489690" y="6312158"/>
            <a:ext cx="1435462" cy="276573"/>
          </a:xfrm>
          <a:prstGeom prst="roundRect">
            <a:avLst>
              <a:gd name="adj" fmla="val 10636"/>
            </a:avLst>
          </a:prstGeom>
          <a:solidFill>
            <a:schemeClr val="tx1"/>
          </a:solidFill>
        </p:spPr>
        <p:txBody>
          <a:bodyPr wrap="none" lIns="61200" tIns="54000" rIns="72000" bIns="54000" anchor="ctr" anchorCtr="0">
            <a:spAutoFit/>
          </a:bodyPr>
          <a:lstStyle>
            <a:lvl1pPr marL="0" indent="0" algn="r">
              <a:lnSpc>
                <a:spcPct val="90000"/>
              </a:lnSpc>
              <a:spcAft>
                <a:spcPts val="0"/>
              </a:spcAft>
              <a:buNone/>
              <a:defRPr lang="fi-FI" sz="1100" kern="1200" dirty="0">
                <a:solidFill>
                  <a:schemeClr val="bg1"/>
                </a:solidFill>
                <a:latin typeface="Arial"/>
                <a:ea typeface="+mn-ea"/>
                <a:cs typeface="Arial"/>
              </a:defRPr>
            </a:lvl1pPr>
          </a:lstStyle>
          <a:p>
            <a:pPr lvl="0"/>
            <a:r>
              <a:rPr lang="fi-FI"/>
              <a:t>Kuva: Kuvaajan nimi</a:t>
            </a:r>
          </a:p>
        </p:txBody>
      </p:sp>
    </p:spTree>
    <p:extLst>
      <p:ext uri="{BB962C8B-B14F-4D97-AF65-F5344CB8AC3E}">
        <p14:creationId xmlns:p14="http://schemas.microsoft.com/office/powerpoint/2010/main" val="12541647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Koko dian kuva">
    <p:bg>
      <p:bgPr>
        <a:solidFill>
          <a:schemeClr val="bg1"/>
        </a:solidFill>
        <a:effectLst/>
      </p:bgPr>
    </p:bg>
    <p:spTree>
      <p:nvGrpSpPr>
        <p:cNvPr id="1" name=""/>
        <p:cNvGrpSpPr/>
        <p:nvPr/>
      </p:nvGrpSpPr>
      <p:grpSpPr>
        <a:xfrm>
          <a:off x="0" y="0"/>
          <a:ext cx="0" cy="0"/>
          <a:chOff x="0" y="0"/>
          <a:chExt cx="0" cy="0"/>
        </a:xfrm>
      </p:grpSpPr>
      <p:sp>
        <p:nvSpPr>
          <p:cNvPr id="5" name="Kuvan paikkamerkki">
            <a:extLst>
              <a:ext uri="{FF2B5EF4-FFF2-40B4-BE49-F238E27FC236}">
                <a16:creationId xmlns:a16="http://schemas.microsoft.com/office/drawing/2014/main" id="{BE391C1B-AD5B-4C2F-9881-EE44FA79B2F8}"/>
              </a:ext>
            </a:extLst>
          </p:cNvPr>
          <p:cNvSpPr>
            <a:spLocks noGrp="1"/>
          </p:cNvSpPr>
          <p:nvPr>
            <p:ph type="pic" sz="quarter" idx="13" hasCustomPrompt="1"/>
          </p:nvPr>
        </p:nvSpPr>
        <p:spPr>
          <a:xfrm>
            <a:off x="2" y="0"/>
            <a:ext cx="12192001" cy="6858000"/>
          </a:xfrm>
          <a:noFill/>
        </p:spPr>
        <p:txBody>
          <a:bodyPr lIns="252000" tIns="216000" rIns="252000" bIns="252000" anchor="t">
            <a:normAutofit/>
          </a:bodyPr>
          <a:lstStyle>
            <a:lvl1pPr marL="0" marR="0" indent="0" algn="l" defTabSz="609570" rtl="0" eaLnBrk="1" fontAlgn="auto" latinLnBrk="0" hangingPunct="1">
              <a:lnSpc>
                <a:spcPct val="114000"/>
              </a:lnSpc>
              <a:spcBef>
                <a:spcPts val="0"/>
              </a:spcBef>
              <a:spcAft>
                <a:spcPts val="0"/>
              </a:spcAft>
              <a:buClrTx/>
              <a:buSzTx/>
              <a:buFont typeface="Arial"/>
              <a:buNone/>
              <a:tabLst/>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p>
        </p:txBody>
      </p:sp>
      <p:sp>
        <p:nvSpPr>
          <p:cNvPr id="4" name="Kuvaaja">
            <a:extLst>
              <a:ext uri="{FF2B5EF4-FFF2-40B4-BE49-F238E27FC236}">
                <a16:creationId xmlns:a16="http://schemas.microsoft.com/office/drawing/2014/main" id="{AD0C20ED-879F-4492-91EA-2218BB4422C0}"/>
              </a:ext>
            </a:extLst>
          </p:cNvPr>
          <p:cNvSpPr>
            <a:spLocks noGrp="1"/>
          </p:cNvSpPr>
          <p:nvPr>
            <p:ph type="body" sz="quarter" idx="19" hasCustomPrompt="1"/>
          </p:nvPr>
        </p:nvSpPr>
        <p:spPr>
          <a:xfrm>
            <a:off x="10539691" y="6368336"/>
            <a:ext cx="1435462" cy="284157"/>
          </a:xfrm>
          <a:prstGeom prst="roundRect">
            <a:avLst>
              <a:gd name="adj" fmla="val 14657"/>
            </a:avLst>
          </a:prstGeom>
          <a:solidFill>
            <a:schemeClr val="tx1"/>
          </a:solidFill>
        </p:spPr>
        <p:txBody>
          <a:bodyPr wrap="none" lIns="61200" tIns="54000" rIns="72000" bIns="54000" anchor="ctr" anchorCtr="0">
            <a:spAutoFit/>
          </a:bodyPr>
          <a:lstStyle>
            <a:lvl1pPr marL="0" indent="0" algn="r">
              <a:lnSpc>
                <a:spcPct val="90000"/>
              </a:lnSpc>
              <a:spcAft>
                <a:spcPts val="0"/>
              </a:spcAft>
              <a:buNone/>
              <a:defRPr sz="1100">
                <a:solidFill>
                  <a:schemeClr val="bg1"/>
                </a:solidFill>
              </a:defRPr>
            </a:lvl1pPr>
          </a:lstStyle>
          <a:p>
            <a:pPr lvl="0"/>
            <a:r>
              <a:rPr lang="fi-FI"/>
              <a:t>Kuva: Kuvaajan nimi</a:t>
            </a:r>
          </a:p>
        </p:txBody>
      </p:sp>
    </p:spTree>
    <p:extLst>
      <p:ext uri="{BB962C8B-B14F-4D97-AF65-F5344CB8AC3E}">
        <p14:creationId xmlns:p14="http://schemas.microsoft.com/office/powerpoint/2010/main" val="18542992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Koko dian video">
    <p:bg>
      <p:bgPr>
        <a:solidFill>
          <a:schemeClr val="bg1"/>
        </a:solidFill>
        <a:effectLst/>
      </p:bgPr>
    </p:bg>
    <p:spTree>
      <p:nvGrpSpPr>
        <p:cNvPr id="1" name=""/>
        <p:cNvGrpSpPr/>
        <p:nvPr/>
      </p:nvGrpSpPr>
      <p:grpSpPr>
        <a:xfrm>
          <a:off x="0" y="0"/>
          <a:ext cx="0" cy="0"/>
          <a:chOff x="0" y="0"/>
          <a:chExt cx="0" cy="0"/>
        </a:xfrm>
      </p:grpSpPr>
      <p:sp>
        <p:nvSpPr>
          <p:cNvPr id="3" name="Video">
            <a:extLst>
              <a:ext uri="{FF2B5EF4-FFF2-40B4-BE49-F238E27FC236}">
                <a16:creationId xmlns:a16="http://schemas.microsoft.com/office/drawing/2014/main" id="{759871C9-F8BE-DCA9-EBF1-DE04C18B8EFD}"/>
              </a:ext>
            </a:extLst>
          </p:cNvPr>
          <p:cNvSpPr>
            <a:spLocks noGrp="1"/>
          </p:cNvSpPr>
          <p:nvPr>
            <p:ph type="media" sz="quarter" idx="20" hasCustomPrompt="1"/>
          </p:nvPr>
        </p:nvSpPr>
        <p:spPr>
          <a:xfrm>
            <a:off x="0" y="0"/>
            <a:ext cx="12192000" cy="6858000"/>
          </a:xfrm>
        </p:spPr>
        <p:txBody>
          <a:bodyPr lIns="252000" tIns="252000" rIns="0">
            <a:normAutofit/>
          </a:bodyPr>
          <a:lstStyle>
            <a:lvl1pPr marL="0" indent="0">
              <a:buNone/>
              <a:defRPr sz="1100"/>
            </a:lvl1pPr>
          </a:lstStyle>
          <a:p>
            <a:r>
              <a:rPr lang="fi-FI"/>
              <a:t>Lisää video: paina keskellä olevaa kuvaketta. </a:t>
            </a:r>
          </a:p>
        </p:txBody>
      </p:sp>
    </p:spTree>
    <p:extLst>
      <p:ext uri="{BB962C8B-B14F-4D97-AF65-F5344CB8AC3E}">
        <p14:creationId xmlns:p14="http://schemas.microsoft.com/office/powerpoint/2010/main" val="30209944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uva + kuvateksti">
    <p:bg>
      <p:bgPr>
        <a:solidFill>
          <a:schemeClr val="bg2"/>
        </a:solidFill>
        <a:effectLst/>
      </p:bgPr>
    </p:bg>
    <p:spTree>
      <p:nvGrpSpPr>
        <p:cNvPr id="1" name=""/>
        <p:cNvGrpSpPr/>
        <p:nvPr/>
      </p:nvGrpSpPr>
      <p:grpSpPr>
        <a:xfrm>
          <a:off x="0" y="0"/>
          <a:ext cx="0" cy="0"/>
          <a:chOff x="0" y="0"/>
          <a:chExt cx="0" cy="0"/>
        </a:xfrm>
      </p:grpSpPr>
      <p:sp>
        <p:nvSpPr>
          <p:cNvPr id="7" name="Tekstin paikkamerkki">
            <a:extLst>
              <a:ext uri="{FF2B5EF4-FFF2-40B4-BE49-F238E27FC236}">
                <a16:creationId xmlns:a16="http://schemas.microsoft.com/office/drawing/2014/main" id="{5310E2D3-C2DC-45C6-BB68-45C753318F56}"/>
              </a:ext>
            </a:extLst>
          </p:cNvPr>
          <p:cNvSpPr>
            <a:spLocks noGrp="1"/>
          </p:cNvSpPr>
          <p:nvPr>
            <p:ph type="body" sz="quarter" idx="12" hasCustomPrompt="1"/>
          </p:nvPr>
        </p:nvSpPr>
        <p:spPr>
          <a:xfrm>
            <a:off x="517897" y="5388677"/>
            <a:ext cx="10193552" cy="1469323"/>
          </a:xfrm>
          <a:noFill/>
        </p:spPr>
        <p:txBody>
          <a:bodyPr wrap="square" lIns="0" tIns="144000" rIns="0" bIns="144000" anchor="ctr" anchorCtr="0">
            <a:noAutofit/>
          </a:bodyPr>
          <a:lstStyle>
            <a:lvl1pPr marL="0" indent="0" algn="l">
              <a:lnSpc>
                <a:spcPct val="100000"/>
              </a:lnSpc>
              <a:spcAft>
                <a:spcPts val="0"/>
              </a:spcAft>
              <a:buFont typeface="Arial" panose="020B0604020202020204" pitchFamily="34" charset="0"/>
              <a:buNone/>
              <a:defRPr sz="2133" b="1">
                <a:solidFill>
                  <a:schemeClr val="bg1"/>
                </a:solidFill>
              </a:defRPr>
            </a:lvl1pPr>
            <a:lvl2pPr>
              <a:lnSpc>
                <a:spcPct val="90000"/>
              </a:lnSpc>
              <a:defRPr sz="1867">
                <a:solidFill>
                  <a:schemeClr val="bg1"/>
                </a:solidFill>
              </a:defRPr>
            </a:lvl2pPr>
            <a:lvl3pPr>
              <a:lnSpc>
                <a:spcPct val="90000"/>
              </a:lnSpc>
              <a:spcAft>
                <a:spcPts val="1067"/>
              </a:spcAft>
              <a:defRPr sz="1467">
                <a:solidFill>
                  <a:schemeClr val="bg1"/>
                </a:solidFill>
              </a:defRPr>
            </a:lvl3pPr>
            <a:lvl4pPr>
              <a:lnSpc>
                <a:spcPct val="90000"/>
              </a:lnSpc>
              <a:spcAft>
                <a:spcPts val="1067"/>
              </a:spcAft>
              <a:defRPr sz="1600">
                <a:solidFill>
                  <a:schemeClr val="bg1"/>
                </a:solidFill>
              </a:defRPr>
            </a:lvl4pPr>
            <a:lvl5pPr>
              <a:lnSpc>
                <a:spcPct val="90000"/>
              </a:lnSpc>
              <a:defRPr sz="1867">
                <a:solidFill>
                  <a:schemeClr val="bg1"/>
                </a:solidFill>
              </a:defRPr>
            </a:lvl5pPr>
          </a:lstStyle>
          <a:p>
            <a:pPr lvl="0"/>
            <a:r>
              <a:rPr lang="fi-FI"/>
              <a:t>Kuvateksti väritaustalla. </a:t>
            </a:r>
            <a:br>
              <a:rPr lang="fi-FI"/>
            </a:br>
            <a:r>
              <a:rPr lang="fi-FI"/>
              <a:t>Voit rajata kuvan korkeutta jos kuvateksti on pitkä. (Kuvan muoto &gt; Rajaa) </a:t>
            </a:r>
            <a:br>
              <a:rPr lang="fi-FI"/>
            </a:br>
            <a:r>
              <a:rPr lang="fi-FI"/>
              <a:t>Kuvatekstin oletuskorkeuteen mahtuu korkeintaan kolme riviä tekstiä.</a:t>
            </a:r>
          </a:p>
        </p:txBody>
      </p:sp>
      <p:sp>
        <p:nvSpPr>
          <p:cNvPr id="6" name="Kuvan paikkamerkki">
            <a:extLst>
              <a:ext uri="{FF2B5EF4-FFF2-40B4-BE49-F238E27FC236}">
                <a16:creationId xmlns:a16="http://schemas.microsoft.com/office/drawing/2014/main" id="{94FC3E8E-0DC2-45F2-96A6-E8B0DA7542AB}"/>
              </a:ext>
            </a:extLst>
          </p:cNvPr>
          <p:cNvSpPr>
            <a:spLocks noGrp="1"/>
          </p:cNvSpPr>
          <p:nvPr>
            <p:ph type="pic" sz="quarter" idx="13" hasCustomPrompt="1"/>
          </p:nvPr>
        </p:nvSpPr>
        <p:spPr>
          <a:xfrm>
            <a:off x="2" y="0"/>
            <a:ext cx="12192001" cy="5388677"/>
          </a:xfrm>
          <a:solidFill>
            <a:schemeClr val="bg1">
              <a:lumMod val="95000"/>
            </a:schemeClr>
          </a:solidFill>
        </p:spPr>
        <p:txBody>
          <a:bodyPr lIns="252000" tIns="216000" rIns="252000" bIns="252000" anchor="t">
            <a:normAutofit/>
          </a:bodyPr>
          <a:lstStyle>
            <a:lvl1pPr marL="0" marR="0" indent="0" algn="l" defTabSz="609570" rtl="0" eaLnBrk="1" fontAlgn="auto" latinLnBrk="0" hangingPunct="1">
              <a:lnSpc>
                <a:spcPct val="114000"/>
              </a:lnSpc>
              <a:spcBef>
                <a:spcPts val="0"/>
              </a:spcBef>
              <a:spcAft>
                <a:spcPts val="0"/>
              </a:spcAft>
              <a:buClrTx/>
              <a:buSzTx/>
              <a:buFont typeface="Arial"/>
              <a:buNone/>
              <a:tabLst/>
              <a:defRPr sz="1100">
                <a:solidFill>
                  <a:schemeClr val="tx1"/>
                </a:solidFill>
              </a:defRPr>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kuva: valitse kuvan kehyslaatikko &gt; Lisää-välilehti &gt; Kuvat (lisää kuva omasta sijainnista ”Tämä laite” tai Microsoftin kuvapankista ”Kuvapankkikuvat”).</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p>
        </p:txBody>
      </p:sp>
      <p:sp>
        <p:nvSpPr>
          <p:cNvPr id="2" name="Kuvaaja">
            <a:extLst>
              <a:ext uri="{FF2B5EF4-FFF2-40B4-BE49-F238E27FC236}">
                <a16:creationId xmlns:a16="http://schemas.microsoft.com/office/drawing/2014/main" id="{C4550507-47A7-4A14-30B4-8AD8C16EFDAF}"/>
              </a:ext>
            </a:extLst>
          </p:cNvPr>
          <p:cNvSpPr>
            <a:spLocks noGrp="1"/>
          </p:cNvSpPr>
          <p:nvPr>
            <p:ph type="body" sz="quarter" idx="21" hasCustomPrompt="1"/>
          </p:nvPr>
        </p:nvSpPr>
        <p:spPr>
          <a:xfrm>
            <a:off x="10590266" y="4958372"/>
            <a:ext cx="1435462" cy="281629"/>
          </a:xfrm>
          <a:prstGeom prst="roundRect">
            <a:avLst>
              <a:gd name="adj" fmla="val 12646"/>
            </a:avLst>
          </a:prstGeom>
          <a:solidFill>
            <a:schemeClr val="tx1"/>
          </a:solidFill>
        </p:spPr>
        <p:txBody>
          <a:bodyPr wrap="none" lIns="72000" tIns="54000" rIns="61200" bIns="54000" anchor="ctr" anchorCtr="0">
            <a:spAutoFit/>
          </a:bodyPr>
          <a:lstStyle>
            <a:lvl1pPr marL="0" indent="0" algn="r">
              <a:lnSpc>
                <a:spcPct val="90000"/>
              </a:lnSpc>
              <a:spcAft>
                <a:spcPts val="0"/>
              </a:spcAft>
              <a:buNone/>
              <a:defRPr sz="1100">
                <a:solidFill>
                  <a:schemeClr val="bg1"/>
                </a:solidFill>
              </a:defRPr>
            </a:lvl1pPr>
          </a:lstStyle>
          <a:p>
            <a:pPr lvl="0"/>
            <a:r>
              <a:rPr lang="fi-FI"/>
              <a:t>Kuva: Kuvaajan nimi</a:t>
            </a:r>
          </a:p>
        </p:txBody>
      </p:sp>
    </p:spTree>
    <p:extLst>
      <p:ext uri="{BB962C8B-B14F-4D97-AF65-F5344CB8AC3E}">
        <p14:creationId xmlns:p14="http://schemas.microsoft.com/office/powerpoint/2010/main" val="1244926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tsikko + raidat">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Otsikko"/>
          <p:cNvSpPr>
            <a:spLocks noGrp="1"/>
          </p:cNvSpPr>
          <p:nvPr>
            <p:ph type="ctrTitle" hasCustomPrompt="1"/>
          </p:nvPr>
        </p:nvSpPr>
        <p:spPr>
          <a:xfrm>
            <a:off x="3078258" y="2274582"/>
            <a:ext cx="8255475" cy="2308837"/>
          </a:xfrm>
        </p:spPr>
        <p:txBody>
          <a:bodyPr anchor="ctr" anchorCtr="0">
            <a:noAutofit/>
          </a:bodyPr>
          <a:lstStyle>
            <a:lvl1pPr algn="l">
              <a:lnSpc>
                <a:spcPct val="80000"/>
              </a:lnSpc>
              <a:defRPr sz="8800" spc="-200" baseline="0">
                <a:solidFill>
                  <a:schemeClr val="bg2"/>
                </a:solidFill>
              </a:defRPr>
            </a:lvl1pPr>
          </a:lstStyle>
          <a:p>
            <a:r>
              <a:rPr lang="fi-FI"/>
              <a:t>Muokkaa otsikkoa</a:t>
            </a:r>
            <a:endParaRPr lang="en-US"/>
          </a:p>
        </p:txBody>
      </p:sp>
      <p:sp>
        <p:nvSpPr>
          <p:cNvPr id="2" name="Alaotsikko">
            <a:extLst>
              <a:ext uri="{FF2B5EF4-FFF2-40B4-BE49-F238E27FC236}">
                <a16:creationId xmlns:a16="http://schemas.microsoft.com/office/drawing/2014/main" id="{C5BBCDCF-131C-E56D-4AB7-A3D58E4E8019}"/>
              </a:ext>
            </a:extLst>
          </p:cNvPr>
          <p:cNvSpPr>
            <a:spLocks noGrp="1"/>
          </p:cNvSpPr>
          <p:nvPr>
            <p:ph type="subTitle" idx="1" hasCustomPrompt="1"/>
          </p:nvPr>
        </p:nvSpPr>
        <p:spPr>
          <a:xfrm>
            <a:off x="3078258" y="4717084"/>
            <a:ext cx="8255475" cy="495495"/>
          </a:xfrm>
          <a:prstGeom prst="rect">
            <a:avLst/>
          </a:prstGeom>
        </p:spPr>
        <p:txBody>
          <a:bodyPr lIns="0" rIns="0" anchor="t" anchorCtr="0">
            <a:noAutofit/>
          </a:bodyPr>
          <a:lstStyle>
            <a:lvl1pPr marL="0" indent="0" algn="l">
              <a:lnSpc>
                <a:spcPct val="95000"/>
              </a:lnSpc>
              <a:spcAft>
                <a:spcPts val="0"/>
              </a:spcAft>
              <a:buNone/>
              <a:defRPr sz="3200" b="1">
                <a:solidFill>
                  <a:schemeClr val="bg2"/>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fi-FI"/>
              <a:t>Alaotsikko</a:t>
            </a:r>
            <a:endParaRPr lang="en-US"/>
          </a:p>
        </p:txBody>
      </p:sp>
      <p:grpSp>
        <p:nvGrpSpPr>
          <p:cNvPr id="3" name="Raidat">
            <a:extLst>
              <a:ext uri="{FF2B5EF4-FFF2-40B4-BE49-F238E27FC236}">
                <a16:creationId xmlns:a16="http://schemas.microsoft.com/office/drawing/2014/main" id="{340AEC8B-34A2-7284-71D8-1885A5AAD914}"/>
              </a:ext>
              <a:ext uri="{C183D7F6-B498-43B3-948B-1728B52AA6E4}">
                <adec:decorative xmlns:adec="http://schemas.microsoft.com/office/drawing/2017/decorative" val="1"/>
              </a:ext>
            </a:extLst>
          </p:cNvPr>
          <p:cNvGrpSpPr/>
          <p:nvPr userDrawn="1"/>
        </p:nvGrpSpPr>
        <p:grpSpPr>
          <a:xfrm>
            <a:off x="-4414" y="-1"/>
            <a:ext cx="2299252" cy="6858001"/>
            <a:chOff x="10065368" y="-1"/>
            <a:chExt cx="2130116" cy="6858001"/>
          </a:xfrm>
          <a:solidFill>
            <a:schemeClr val="bg2"/>
          </a:solidFill>
        </p:grpSpPr>
        <p:sp>
          <p:nvSpPr>
            <p:cNvPr id="5" name="Suorakulmio 4">
              <a:extLst>
                <a:ext uri="{FF2B5EF4-FFF2-40B4-BE49-F238E27FC236}">
                  <a16:creationId xmlns:a16="http://schemas.microsoft.com/office/drawing/2014/main" id="{777DF43F-843A-96EF-666F-F00231B60B74}"/>
                </a:ext>
              </a:extLst>
            </p:cNvPr>
            <p:cNvSpPr>
              <a:spLocks/>
            </p:cNvSpPr>
            <p:nvPr userDrawn="1"/>
          </p:nvSpPr>
          <p:spPr>
            <a:xfrm>
              <a:off x="10065368" y="-1"/>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6" name="Suorakulmio 5">
              <a:extLst>
                <a:ext uri="{FF2B5EF4-FFF2-40B4-BE49-F238E27FC236}">
                  <a16:creationId xmlns:a16="http://schemas.microsoft.com/office/drawing/2014/main" id="{9CA4C15A-7E30-04F7-B06C-0111EB14748B}"/>
                </a:ext>
              </a:extLst>
            </p:cNvPr>
            <p:cNvSpPr>
              <a:spLocks/>
            </p:cNvSpPr>
            <p:nvPr userDrawn="1"/>
          </p:nvSpPr>
          <p:spPr>
            <a:xfrm>
              <a:off x="10065368" y="5477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 name="Suorakulmio 6">
              <a:extLst>
                <a:ext uri="{FF2B5EF4-FFF2-40B4-BE49-F238E27FC236}">
                  <a16:creationId xmlns:a16="http://schemas.microsoft.com/office/drawing/2014/main" id="{9A24009D-84D6-4BF1-D274-C2B7AF9CBAA8}"/>
                </a:ext>
              </a:extLst>
            </p:cNvPr>
            <p:cNvSpPr>
              <a:spLocks/>
            </p:cNvSpPr>
            <p:nvPr userDrawn="1"/>
          </p:nvSpPr>
          <p:spPr>
            <a:xfrm>
              <a:off x="10065368" y="10955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FE1BE785-25A4-71F1-0CFD-1541D36298BD}"/>
                </a:ext>
              </a:extLst>
            </p:cNvPr>
            <p:cNvSpPr>
              <a:spLocks/>
            </p:cNvSpPr>
            <p:nvPr userDrawn="1"/>
          </p:nvSpPr>
          <p:spPr>
            <a:xfrm>
              <a:off x="10065368" y="16433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5FDC194F-8C3A-4FF3-BB17-C82A5B8CEED0}"/>
                </a:ext>
              </a:extLst>
            </p:cNvPr>
            <p:cNvSpPr>
              <a:spLocks/>
            </p:cNvSpPr>
            <p:nvPr userDrawn="1"/>
          </p:nvSpPr>
          <p:spPr>
            <a:xfrm>
              <a:off x="10065368" y="21911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4" name="Suorakulmio 13">
              <a:extLst>
                <a:ext uri="{FF2B5EF4-FFF2-40B4-BE49-F238E27FC236}">
                  <a16:creationId xmlns:a16="http://schemas.microsoft.com/office/drawing/2014/main" id="{444CD19E-092F-574A-A6C3-597D27204FF8}"/>
                </a:ext>
              </a:extLst>
            </p:cNvPr>
            <p:cNvSpPr>
              <a:spLocks/>
            </p:cNvSpPr>
            <p:nvPr userDrawn="1"/>
          </p:nvSpPr>
          <p:spPr>
            <a:xfrm>
              <a:off x="10065368" y="27389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A5600F91-40C6-43A5-51D6-C689AF2C8D0F}"/>
                </a:ext>
              </a:extLst>
            </p:cNvPr>
            <p:cNvSpPr>
              <a:spLocks/>
            </p:cNvSpPr>
            <p:nvPr userDrawn="1"/>
          </p:nvSpPr>
          <p:spPr>
            <a:xfrm>
              <a:off x="10065368" y="32867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1DB7EA6D-57E2-69CF-0E9E-374146229CCD}"/>
                </a:ext>
              </a:extLst>
            </p:cNvPr>
            <p:cNvSpPr>
              <a:spLocks/>
            </p:cNvSpPr>
            <p:nvPr userDrawn="1"/>
          </p:nvSpPr>
          <p:spPr>
            <a:xfrm>
              <a:off x="10065368" y="38345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7" name="Suorakulmio 16">
              <a:extLst>
                <a:ext uri="{FF2B5EF4-FFF2-40B4-BE49-F238E27FC236}">
                  <a16:creationId xmlns:a16="http://schemas.microsoft.com/office/drawing/2014/main" id="{FF9048B6-23D0-89D6-07A7-6470ED01602D}"/>
                </a:ext>
              </a:extLst>
            </p:cNvPr>
            <p:cNvSpPr>
              <a:spLocks/>
            </p:cNvSpPr>
            <p:nvPr userDrawn="1"/>
          </p:nvSpPr>
          <p:spPr>
            <a:xfrm>
              <a:off x="10065368" y="43823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8" name="Suorakulmio 17">
              <a:extLst>
                <a:ext uri="{FF2B5EF4-FFF2-40B4-BE49-F238E27FC236}">
                  <a16:creationId xmlns:a16="http://schemas.microsoft.com/office/drawing/2014/main" id="{12F6E7DE-3D85-CB2D-23F2-DE9B96FD61D7}"/>
                </a:ext>
              </a:extLst>
            </p:cNvPr>
            <p:cNvSpPr>
              <a:spLocks/>
            </p:cNvSpPr>
            <p:nvPr userDrawn="1"/>
          </p:nvSpPr>
          <p:spPr>
            <a:xfrm>
              <a:off x="10065368" y="49301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2CB7213A-5DC4-5EAB-3731-731E44006417}"/>
                </a:ext>
              </a:extLst>
            </p:cNvPr>
            <p:cNvSpPr>
              <a:spLocks/>
            </p:cNvSpPr>
            <p:nvPr userDrawn="1"/>
          </p:nvSpPr>
          <p:spPr>
            <a:xfrm>
              <a:off x="10065368" y="54779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20" name="Suorakulmio 19">
              <a:extLst>
                <a:ext uri="{FF2B5EF4-FFF2-40B4-BE49-F238E27FC236}">
                  <a16:creationId xmlns:a16="http://schemas.microsoft.com/office/drawing/2014/main" id="{830463F5-BDCF-92DA-8901-9190EB6869D5}"/>
                </a:ext>
              </a:extLst>
            </p:cNvPr>
            <p:cNvSpPr>
              <a:spLocks/>
            </p:cNvSpPr>
            <p:nvPr userDrawn="1"/>
          </p:nvSpPr>
          <p:spPr>
            <a:xfrm>
              <a:off x="10065368" y="6025799"/>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21" name="Suorakulmio 20">
              <a:extLst>
                <a:ext uri="{FF2B5EF4-FFF2-40B4-BE49-F238E27FC236}">
                  <a16:creationId xmlns:a16="http://schemas.microsoft.com/office/drawing/2014/main" id="{188155C5-4EB0-696B-7883-454D92937816}"/>
                </a:ext>
              </a:extLst>
            </p:cNvPr>
            <p:cNvSpPr>
              <a:spLocks/>
            </p:cNvSpPr>
            <p:nvPr userDrawn="1"/>
          </p:nvSpPr>
          <p:spPr>
            <a:xfrm>
              <a:off x="10065368" y="6573600"/>
              <a:ext cx="2130116"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grpSp>
      <p:pic>
        <p:nvPicPr>
          <p:cNvPr id="9" name="800">
            <a:extLst>
              <a:ext uri="{FF2B5EF4-FFF2-40B4-BE49-F238E27FC236}">
                <a16:creationId xmlns:a16="http://schemas.microsoft.com/office/drawing/2014/main" id="{8C2B8073-9A88-163A-F2CD-AD0AE9DFE99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22" name="Vaakuna">
            <a:extLst>
              <a:ext uri="{FF2B5EF4-FFF2-40B4-BE49-F238E27FC236}">
                <a16:creationId xmlns:a16="http://schemas.microsoft.com/office/drawing/2014/main" id="{ABEBD45E-12FC-7815-DCB4-CC11456847BC}"/>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21178992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Kysymykset">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3" name="Otsikko"/>
          <p:cNvSpPr>
            <a:spLocks noGrp="1"/>
          </p:cNvSpPr>
          <p:nvPr>
            <p:ph type="ctrTitle" hasCustomPrompt="1"/>
          </p:nvPr>
        </p:nvSpPr>
        <p:spPr>
          <a:xfrm>
            <a:off x="703231" y="4156283"/>
            <a:ext cx="10788284" cy="1496542"/>
          </a:xfrm>
        </p:spPr>
        <p:txBody>
          <a:bodyPr anchor="t">
            <a:noAutofit/>
          </a:bodyPr>
          <a:lstStyle>
            <a:lvl1pPr algn="ctr">
              <a:lnSpc>
                <a:spcPct val="85000"/>
              </a:lnSpc>
              <a:defRPr sz="11500" spc="-300" baseline="0">
                <a:solidFill>
                  <a:schemeClr val="bg2"/>
                </a:solidFill>
              </a:defRPr>
            </a:lvl1pPr>
          </a:lstStyle>
          <a:p>
            <a:r>
              <a:rPr lang="fi-FI" noProof="0"/>
              <a:t>Kysymykset</a:t>
            </a:r>
          </a:p>
        </p:txBody>
      </p:sp>
      <p:grpSp>
        <p:nvGrpSpPr>
          <p:cNvPr id="2" name="Kupla 2">
            <a:extLst>
              <a:ext uri="{FF2B5EF4-FFF2-40B4-BE49-F238E27FC236}">
                <a16:creationId xmlns:a16="http://schemas.microsoft.com/office/drawing/2014/main" id="{E3940EE4-61CF-BE49-E65B-0496AE863050}"/>
              </a:ext>
              <a:ext uri="{C183D7F6-B498-43B3-948B-1728B52AA6E4}">
                <adec:decorative xmlns:adec="http://schemas.microsoft.com/office/drawing/2017/decorative" val="1"/>
              </a:ext>
            </a:extLst>
          </p:cNvPr>
          <p:cNvGrpSpPr/>
          <p:nvPr userDrawn="1"/>
        </p:nvGrpSpPr>
        <p:grpSpPr>
          <a:xfrm flipH="1">
            <a:off x="6206972" y="1036727"/>
            <a:ext cx="1999714" cy="1990991"/>
            <a:chOff x="3896726" y="1706197"/>
            <a:chExt cx="2376900" cy="2366532"/>
          </a:xfrm>
          <a:solidFill>
            <a:schemeClr val="bg2"/>
          </a:solidFill>
        </p:grpSpPr>
        <p:sp>
          <p:nvSpPr>
            <p:cNvPr id="4" name="Vapaamuotoinen: Muoto 3">
              <a:extLst>
                <a:ext uri="{FF2B5EF4-FFF2-40B4-BE49-F238E27FC236}">
                  <a16:creationId xmlns:a16="http://schemas.microsoft.com/office/drawing/2014/main" id="{07F6776C-E164-DE27-D828-B6B5BF8613A6}"/>
                </a:ext>
              </a:extLst>
            </p:cNvPr>
            <p:cNvSpPr/>
            <p:nvPr/>
          </p:nvSpPr>
          <p:spPr>
            <a:xfrm>
              <a:off x="3896726" y="1706197"/>
              <a:ext cx="2376900" cy="2366532"/>
            </a:xfrm>
            <a:custGeom>
              <a:avLst/>
              <a:gdLst>
                <a:gd name="connsiteX0" fmla="*/ 1214475 w 2376900"/>
                <a:gd name="connsiteY0" fmla="*/ 2366532 h 2366532"/>
                <a:gd name="connsiteX1" fmla="*/ 1157923 w 2376900"/>
                <a:gd name="connsiteY1" fmla="*/ 2365145 h 2366532"/>
                <a:gd name="connsiteX2" fmla="*/ 1157923 w 2376900"/>
                <a:gd name="connsiteY2" fmla="*/ 2365145 h 2366532"/>
                <a:gd name="connsiteX3" fmla="*/ 351 w 2376900"/>
                <a:gd name="connsiteY3" fmla="*/ 1130377 h 2366532"/>
                <a:gd name="connsiteX4" fmla="*/ 366721 w 2376900"/>
                <a:gd name="connsiteY4" fmla="*/ 311767 h 2366532"/>
                <a:gd name="connsiteX5" fmla="*/ 1218812 w 2376900"/>
                <a:gd name="connsiteY5" fmla="*/ 1254 h 2366532"/>
                <a:gd name="connsiteX6" fmla="*/ 2376558 w 2376900"/>
                <a:gd name="connsiteY6" fmla="*/ 1236021 h 2366532"/>
                <a:gd name="connsiteX7" fmla="*/ 2173943 w 2376900"/>
                <a:gd name="connsiteY7" fmla="*/ 1864160 h 2366532"/>
                <a:gd name="connsiteX8" fmla="*/ 2241250 w 2376900"/>
                <a:gd name="connsiteY8" fmla="*/ 2133908 h 2366532"/>
                <a:gd name="connsiteX9" fmla="*/ 2219393 w 2376900"/>
                <a:gd name="connsiteY9" fmla="*/ 2212490 h 2366532"/>
                <a:gd name="connsiteX10" fmla="*/ 2140637 w 2376900"/>
                <a:gd name="connsiteY10" fmla="*/ 2233827 h 2366532"/>
                <a:gd name="connsiteX11" fmla="*/ 1871063 w 2376900"/>
                <a:gd name="connsiteY11" fmla="*/ 2164612 h 2366532"/>
                <a:gd name="connsiteX12" fmla="*/ 1214822 w 2376900"/>
                <a:gd name="connsiteY12" fmla="*/ 2366185 h 2366532"/>
                <a:gd name="connsiteX13" fmla="*/ 1162607 w 2376900"/>
                <a:gd name="connsiteY13" fmla="*/ 165357 h 2366532"/>
                <a:gd name="connsiteX14" fmla="*/ 479304 w 2376900"/>
                <a:gd name="connsiteY14" fmla="*/ 432676 h 2366532"/>
                <a:gd name="connsiteX15" fmla="*/ 165495 w 2376900"/>
                <a:gd name="connsiteY15" fmla="*/ 1134367 h 2366532"/>
                <a:gd name="connsiteX16" fmla="*/ 1165556 w 2376900"/>
                <a:gd name="connsiteY16" fmla="*/ 2200173 h 2366532"/>
                <a:gd name="connsiteX17" fmla="*/ 1165556 w 2376900"/>
                <a:gd name="connsiteY17" fmla="*/ 2200173 h 2366532"/>
                <a:gd name="connsiteX18" fmla="*/ 1805664 w 2376900"/>
                <a:gd name="connsiteY18" fmla="*/ 2008661 h 2366532"/>
                <a:gd name="connsiteX19" fmla="*/ 1875053 w 2376900"/>
                <a:gd name="connsiteY19" fmla="*/ 1995304 h 2366532"/>
                <a:gd name="connsiteX20" fmla="*/ 2047309 w 2376900"/>
                <a:gd name="connsiteY20" fmla="*/ 2039539 h 2366532"/>
                <a:gd name="connsiteX21" fmla="*/ 2004289 w 2376900"/>
                <a:gd name="connsiteY21" fmla="*/ 1867283 h 2366532"/>
                <a:gd name="connsiteX22" fmla="*/ 2017993 w 2376900"/>
                <a:gd name="connsiteY22" fmla="*/ 1798241 h 2366532"/>
                <a:gd name="connsiteX23" fmla="*/ 2211240 w 2376900"/>
                <a:gd name="connsiteY23" fmla="*/ 1232205 h 2366532"/>
                <a:gd name="connsiteX24" fmla="*/ 1211179 w 2376900"/>
                <a:gd name="connsiteY24" fmla="*/ 166398 h 2366532"/>
                <a:gd name="connsiteX25" fmla="*/ 1162607 w 2376900"/>
                <a:gd name="connsiteY25" fmla="*/ 165357 h 2366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76900" h="2366532">
                  <a:moveTo>
                    <a:pt x="1214475" y="2366532"/>
                  </a:moveTo>
                  <a:cubicBezTo>
                    <a:pt x="1195740" y="2366532"/>
                    <a:pt x="1176831" y="2366012"/>
                    <a:pt x="1157923" y="2365145"/>
                  </a:cubicBezTo>
                  <a:lnTo>
                    <a:pt x="1157923" y="2365145"/>
                  </a:lnTo>
                  <a:cubicBezTo>
                    <a:pt x="503937" y="2335134"/>
                    <a:pt x="-15435" y="1781241"/>
                    <a:pt x="351" y="1130377"/>
                  </a:cubicBezTo>
                  <a:cubicBezTo>
                    <a:pt x="7983" y="815701"/>
                    <a:pt x="138087" y="524963"/>
                    <a:pt x="366721" y="311767"/>
                  </a:cubicBezTo>
                  <a:cubicBezTo>
                    <a:pt x="597265" y="96836"/>
                    <a:pt x="899972" y="-13144"/>
                    <a:pt x="1218812" y="1254"/>
                  </a:cubicBezTo>
                  <a:cubicBezTo>
                    <a:pt x="1872797" y="31438"/>
                    <a:pt x="2392170" y="585331"/>
                    <a:pt x="2376558" y="1236021"/>
                  </a:cubicBezTo>
                  <a:cubicBezTo>
                    <a:pt x="2371006" y="1462921"/>
                    <a:pt x="2301097" y="1679240"/>
                    <a:pt x="2173943" y="1864160"/>
                  </a:cubicBezTo>
                  <a:lnTo>
                    <a:pt x="2241250" y="2133908"/>
                  </a:lnTo>
                  <a:cubicBezTo>
                    <a:pt x="2248362" y="2162183"/>
                    <a:pt x="2240036" y="2192020"/>
                    <a:pt x="2219393" y="2212490"/>
                  </a:cubicBezTo>
                  <a:cubicBezTo>
                    <a:pt x="2198750" y="2232959"/>
                    <a:pt x="2168739" y="2241113"/>
                    <a:pt x="2140637" y="2233827"/>
                  </a:cubicBezTo>
                  <a:lnTo>
                    <a:pt x="1871063" y="2164612"/>
                  </a:lnTo>
                  <a:cubicBezTo>
                    <a:pt x="1676602" y="2297144"/>
                    <a:pt x="1451436" y="2366185"/>
                    <a:pt x="1214822" y="2366185"/>
                  </a:cubicBezTo>
                  <a:close/>
                  <a:moveTo>
                    <a:pt x="1162607" y="165357"/>
                  </a:moveTo>
                  <a:cubicBezTo>
                    <a:pt x="906390" y="165357"/>
                    <a:pt x="665265" y="259379"/>
                    <a:pt x="479304" y="432676"/>
                  </a:cubicBezTo>
                  <a:cubicBezTo>
                    <a:pt x="283455" y="615168"/>
                    <a:pt x="172087" y="864446"/>
                    <a:pt x="165495" y="1134367"/>
                  </a:cubicBezTo>
                  <a:cubicBezTo>
                    <a:pt x="151964" y="1696066"/>
                    <a:pt x="600560" y="2174153"/>
                    <a:pt x="1165556" y="2200173"/>
                  </a:cubicBezTo>
                  <a:lnTo>
                    <a:pt x="1165556" y="2200173"/>
                  </a:lnTo>
                  <a:cubicBezTo>
                    <a:pt x="1398181" y="2210929"/>
                    <a:pt x="1619530" y="2144663"/>
                    <a:pt x="1805664" y="2008661"/>
                  </a:cubicBezTo>
                  <a:cubicBezTo>
                    <a:pt x="1825613" y="1994090"/>
                    <a:pt x="1851114" y="1989233"/>
                    <a:pt x="1875053" y="1995304"/>
                  </a:cubicBezTo>
                  <a:lnTo>
                    <a:pt x="2047309" y="2039539"/>
                  </a:lnTo>
                  <a:lnTo>
                    <a:pt x="2004289" y="1867283"/>
                  </a:lnTo>
                  <a:cubicBezTo>
                    <a:pt x="1998390" y="1843343"/>
                    <a:pt x="2003421" y="1818017"/>
                    <a:pt x="2017993" y="1798241"/>
                  </a:cubicBezTo>
                  <a:cubicBezTo>
                    <a:pt x="2139423" y="1633964"/>
                    <a:pt x="2206209" y="1438288"/>
                    <a:pt x="2211240" y="1232205"/>
                  </a:cubicBezTo>
                  <a:cubicBezTo>
                    <a:pt x="2224770" y="670505"/>
                    <a:pt x="1776174" y="192419"/>
                    <a:pt x="1211179" y="166398"/>
                  </a:cubicBezTo>
                  <a:cubicBezTo>
                    <a:pt x="1195046" y="165704"/>
                    <a:pt x="1178740" y="165357"/>
                    <a:pt x="1162607" y="165357"/>
                  </a:cubicBezTo>
                  <a:close/>
                </a:path>
              </a:pathLst>
            </a:custGeom>
            <a:grpFill/>
            <a:ln w="17322" cap="flat">
              <a:noFill/>
              <a:prstDash val="solid"/>
              <a:miter/>
            </a:ln>
          </p:spPr>
          <p:txBody>
            <a:bodyPr rtlCol="0" anchor="ctr"/>
            <a:lstStyle/>
            <a:p>
              <a:endParaRPr lang="fi-FI"/>
            </a:p>
          </p:txBody>
        </p:sp>
        <p:sp>
          <p:nvSpPr>
            <p:cNvPr id="5" name="Vapaamuotoinen: Muoto 4">
              <a:extLst>
                <a:ext uri="{FF2B5EF4-FFF2-40B4-BE49-F238E27FC236}">
                  <a16:creationId xmlns:a16="http://schemas.microsoft.com/office/drawing/2014/main" id="{A6C719C7-F03E-8858-0E56-46BD0AFF2C2B}"/>
                </a:ext>
              </a:extLst>
            </p:cNvPr>
            <p:cNvSpPr/>
            <p:nvPr/>
          </p:nvSpPr>
          <p:spPr>
            <a:xfrm>
              <a:off x="4371693" y="2803094"/>
              <a:ext cx="321268" cy="321268"/>
            </a:xfrm>
            <a:custGeom>
              <a:avLst/>
              <a:gdLst>
                <a:gd name="connsiteX0" fmla="*/ 160634 w 321268"/>
                <a:gd name="connsiteY0" fmla="*/ 321268 h 321268"/>
                <a:gd name="connsiteX1" fmla="*/ 321268 w 321268"/>
                <a:gd name="connsiteY1" fmla="*/ 160634 h 321268"/>
                <a:gd name="connsiteX2" fmla="*/ 160634 w 321268"/>
                <a:gd name="connsiteY2" fmla="*/ 0 h 321268"/>
                <a:gd name="connsiteX3" fmla="*/ 0 w 321268"/>
                <a:gd name="connsiteY3" fmla="*/ 160634 h 321268"/>
                <a:gd name="connsiteX4" fmla="*/ 160634 w 321268"/>
                <a:gd name="connsiteY4" fmla="*/ 321268 h 321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268" h="321268">
                  <a:moveTo>
                    <a:pt x="160634" y="321268"/>
                  </a:moveTo>
                  <a:cubicBezTo>
                    <a:pt x="249278" y="321268"/>
                    <a:pt x="321268" y="249278"/>
                    <a:pt x="321268" y="160634"/>
                  </a:cubicBezTo>
                  <a:cubicBezTo>
                    <a:pt x="321268" y="71990"/>
                    <a:pt x="249278" y="0"/>
                    <a:pt x="160634" y="0"/>
                  </a:cubicBezTo>
                  <a:cubicBezTo>
                    <a:pt x="71991" y="0"/>
                    <a:pt x="0" y="71990"/>
                    <a:pt x="0" y="160634"/>
                  </a:cubicBezTo>
                  <a:cubicBezTo>
                    <a:pt x="0" y="249278"/>
                    <a:pt x="71991" y="321268"/>
                    <a:pt x="160634" y="321268"/>
                  </a:cubicBezTo>
                </a:path>
              </a:pathLst>
            </a:custGeom>
            <a:grpFill/>
            <a:ln w="17322" cap="flat">
              <a:noFill/>
              <a:prstDash val="solid"/>
              <a:miter/>
            </a:ln>
          </p:spPr>
          <p:txBody>
            <a:bodyPr rtlCol="0" anchor="ctr"/>
            <a:lstStyle/>
            <a:p>
              <a:endParaRPr lang="fi-FI"/>
            </a:p>
          </p:txBody>
        </p:sp>
        <p:sp>
          <p:nvSpPr>
            <p:cNvPr id="6" name="Vapaamuotoinen: Muoto 5">
              <a:extLst>
                <a:ext uri="{FF2B5EF4-FFF2-40B4-BE49-F238E27FC236}">
                  <a16:creationId xmlns:a16="http://schemas.microsoft.com/office/drawing/2014/main" id="{0BE3DA1B-D30D-B2E0-B81A-A74AE121FF52}"/>
                </a:ext>
              </a:extLst>
            </p:cNvPr>
            <p:cNvSpPr/>
            <p:nvPr/>
          </p:nvSpPr>
          <p:spPr>
            <a:xfrm>
              <a:off x="4932178" y="2803094"/>
              <a:ext cx="321268" cy="321268"/>
            </a:xfrm>
            <a:custGeom>
              <a:avLst/>
              <a:gdLst>
                <a:gd name="connsiteX0" fmla="*/ 160634 w 321268"/>
                <a:gd name="connsiteY0" fmla="*/ 321268 h 321268"/>
                <a:gd name="connsiteX1" fmla="*/ 321268 w 321268"/>
                <a:gd name="connsiteY1" fmla="*/ 160634 h 321268"/>
                <a:gd name="connsiteX2" fmla="*/ 160634 w 321268"/>
                <a:gd name="connsiteY2" fmla="*/ 0 h 321268"/>
                <a:gd name="connsiteX3" fmla="*/ 0 w 321268"/>
                <a:gd name="connsiteY3" fmla="*/ 160634 h 321268"/>
                <a:gd name="connsiteX4" fmla="*/ 160634 w 321268"/>
                <a:gd name="connsiteY4" fmla="*/ 321268 h 321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268" h="321268">
                  <a:moveTo>
                    <a:pt x="160634" y="321268"/>
                  </a:moveTo>
                  <a:cubicBezTo>
                    <a:pt x="249278" y="321268"/>
                    <a:pt x="321268" y="249278"/>
                    <a:pt x="321268" y="160634"/>
                  </a:cubicBezTo>
                  <a:cubicBezTo>
                    <a:pt x="321268" y="71990"/>
                    <a:pt x="249278" y="0"/>
                    <a:pt x="160634" y="0"/>
                  </a:cubicBezTo>
                  <a:cubicBezTo>
                    <a:pt x="71991" y="0"/>
                    <a:pt x="0" y="71990"/>
                    <a:pt x="0" y="160634"/>
                  </a:cubicBezTo>
                  <a:cubicBezTo>
                    <a:pt x="0" y="249278"/>
                    <a:pt x="71991" y="321268"/>
                    <a:pt x="160634" y="321268"/>
                  </a:cubicBezTo>
                </a:path>
              </a:pathLst>
            </a:custGeom>
            <a:grpFill/>
            <a:ln w="17322" cap="flat">
              <a:noFill/>
              <a:prstDash val="solid"/>
              <a:miter/>
            </a:ln>
          </p:spPr>
          <p:txBody>
            <a:bodyPr rtlCol="0" anchor="ctr"/>
            <a:lstStyle/>
            <a:p>
              <a:endParaRPr lang="fi-FI"/>
            </a:p>
          </p:txBody>
        </p:sp>
        <p:sp>
          <p:nvSpPr>
            <p:cNvPr id="8" name="Vapaamuotoinen: Muoto 7">
              <a:extLst>
                <a:ext uri="{FF2B5EF4-FFF2-40B4-BE49-F238E27FC236}">
                  <a16:creationId xmlns:a16="http://schemas.microsoft.com/office/drawing/2014/main" id="{F1033913-5615-7BF2-75FD-F4461CD0C8AE}"/>
                </a:ext>
              </a:extLst>
            </p:cNvPr>
            <p:cNvSpPr/>
            <p:nvPr/>
          </p:nvSpPr>
          <p:spPr>
            <a:xfrm>
              <a:off x="5492490" y="2803094"/>
              <a:ext cx="321268" cy="321268"/>
            </a:xfrm>
            <a:custGeom>
              <a:avLst/>
              <a:gdLst>
                <a:gd name="connsiteX0" fmla="*/ 160634 w 321268"/>
                <a:gd name="connsiteY0" fmla="*/ 321268 h 321268"/>
                <a:gd name="connsiteX1" fmla="*/ 321269 w 321268"/>
                <a:gd name="connsiteY1" fmla="*/ 160634 h 321268"/>
                <a:gd name="connsiteX2" fmla="*/ 160634 w 321268"/>
                <a:gd name="connsiteY2" fmla="*/ 0 h 321268"/>
                <a:gd name="connsiteX3" fmla="*/ 0 w 321268"/>
                <a:gd name="connsiteY3" fmla="*/ 160634 h 321268"/>
                <a:gd name="connsiteX4" fmla="*/ 160634 w 321268"/>
                <a:gd name="connsiteY4" fmla="*/ 321268 h 321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268" h="321268">
                  <a:moveTo>
                    <a:pt x="160634" y="321268"/>
                  </a:moveTo>
                  <a:cubicBezTo>
                    <a:pt x="249278" y="321268"/>
                    <a:pt x="321269" y="249278"/>
                    <a:pt x="321269" y="160634"/>
                  </a:cubicBezTo>
                  <a:cubicBezTo>
                    <a:pt x="321269" y="71990"/>
                    <a:pt x="249278" y="0"/>
                    <a:pt x="160634" y="0"/>
                  </a:cubicBezTo>
                  <a:cubicBezTo>
                    <a:pt x="71991" y="0"/>
                    <a:pt x="0" y="71990"/>
                    <a:pt x="0" y="160634"/>
                  </a:cubicBezTo>
                  <a:cubicBezTo>
                    <a:pt x="0" y="249278"/>
                    <a:pt x="71991" y="321268"/>
                    <a:pt x="160634" y="321268"/>
                  </a:cubicBezTo>
                </a:path>
              </a:pathLst>
            </a:custGeom>
            <a:grpFill/>
            <a:ln w="17322" cap="flat">
              <a:noFill/>
              <a:prstDash val="solid"/>
              <a:miter/>
            </a:ln>
          </p:spPr>
          <p:txBody>
            <a:bodyPr rtlCol="0" anchor="ctr"/>
            <a:lstStyle/>
            <a:p>
              <a:endParaRPr lang="fi-FI"/>
            </a:p>
          </p:txBody>
        </p:sp>
      </p:grpSp>
      <p:grpSp>
        <p:nvGrpSpPr>
          <p:cNvPr id="7" name="Kupla 1">
            <a:extLst>
              <a:ext uri="{FF2B5EF4-FFF2-40B4-BE49-F238E27FC236}">
                <a16:creationId xmlns:a16="http://schemas.microsoft.com/office/drawing/2014/main" id="{3B5F8BFE-1753-B0E7-3F60-19AC52B14AA8}"/>
              </a:ext>
              <a:ext uri="{C183D7F6-B498-43B3-948B-1728B52AA6E4}">
                <adec:decorative xmlns:adec="http://schemas.microsoft.com/office/drawing/2017/decorative" val="1"/>
              </a:ext>
            </a:extLst>
          </p:cNvPr>
          <p:cNvGrpSpPr/>
          <p:nvPr/>
        </p:nvGrpSpPr>
        <p:grpSpPr>
          <a:xfrm>
            <a:off x="3985315" y="1777239"/>
            <a:ext cx="1999714" cy="1990991"/>
            <a:chOff x="3896726" y="1706197"/>
            <a:chExt cx="2376900" cy="2366532"/>
          </a:xfrm>
          <a:solidFill>
            <a:schemeClr val="bg2"/>
          </a:solidFill>
        </p:grpSpPr>
        <p:sp>
          <p:nvSpPr>
            <p:cNvPr id="9" name="Vapaamuotoinen: Muoto 8">
              <a:extLst>
                <a:ext uri="{FF2B5EF4-FFF2-40B4-BE49-F238E27FC236}">
                  <a16:creationId xmlns:a16="http://schemas.microsoft.com/office/drawing/2014/main" id="{E72302F0-025D-782B-186F-99B987B1BCB0}"/>
                </a:ext>
              </a:extLst>
            </p:cNvPr>
            <p:cNvSpPr/>
            <p:nvPr/>
          </p:nvSpPr>
          <p:spPr>
            <a:xfrm>
              <a:off x="3896726" y="1706197"/>
              <a:ext cx="2376900" cy="2366532"/>
            </a:xfrm>
            <a:custGeom>
              <a:avLst/>
              <a:gdLst>
                <a:gd name="connsiteX0" fmla="*/ 1214475 w 2376900"/>
                <a:gd name="connsiteY0" fmla="*/ 2366532 h 2366532"/>
                <a:gd name="connsiteX1" fmla="*/ 1157923 w 2376900"/>
                <a:gd name="connsiteY1" fmla="*/ 2365145 h 2366532"/>
                <a:gd name="connsiteX2" fmla="*/ 1157923 w 2376900"/>
                <a:gd name="connsiteY2" fmla="*/ 2365145 h 2366532"/>
                <a:gd name="connsiteX3" fmla="*/ 351 w 2376900"/>
                <a:gd name="connsiteY3" fmla="*/ 1130377 h 2366532"/>
                <a:gd name="connsiteX4" fmla="*/ 366721 w 2376900"/>
                <a:gd name="connsiteY4" fmla="*/ 311767 h 2366532"/>
                <a:gd name="connsiteX5" fmla="*/ 1218812 w 2376900"/>
                <a:gd name="connsiteY5" fmla="*/ 1254 h 2366532"/>
                <a:gd name="connsiteX6" fmla="*/ 2376558 w 2376900"/>
                <a:gd name="connsiteY6" fmla="*/ 1236021 h 2366532"/>
                <a:gd name="connsiteX7" fmla="*/ 2173943 w 2376900"/>
                <a:gd name="connsiteY7" fmla="*/ 1864160 h 2366532"/>
                <a:gd name="connsiteX8" fmla="*/ 2241250 w 2376900"/>
                <a:gd name="connsiteY8" fmla="*/ 2133908 h 2366532"/>
                <a:gd name="connsiteX9" fmla="*/ 2219393 w 2376900"/>
                <a:gd name="connsiteY9" fmla="*/ 2212490 h 2366532"/>
                <a:gd name="connsiteX10" fmla="*/ 2140637 w 2376900"/>
                <a:gd name="connsiteY10" fmla="*/ 2233827 h 2366532"/>
                <a:gd name="connsiteX11" fmla="*/ 1871063 w 2376900"/>
                <a:gd name="connsiteY11" fmla="*/ 2164612 h 2366532"/>
                <a:gd name="connsiteX12" fmla="*/ 1214822 w 2376900"/>
                <a:gd name="connsiteY12" fmla="*/ 2366185 h 2366532"/>
                <a:gd name="connsiteX13" fmla="*/ 1162607 w 2376900"/>
                <a:gd name="connsiteY13" fmla="*/ 165357 h 2366532"/>
                <a:gd name="connsiteX14" fmla="*/ 479304 w 2376900"/>
                <a:gd name="connsiteY14" fmla="*/ 432676 h 2366532"/>
                <a:gd name="connsiteX15" fmla="*/ 165495 w 2376900"/>
                <a:gd name="connsiteY15" fmla="*/ 1134367 h 2366532"/>
                <a:gd name="connsiteX16" fmla="*/ 1165556 w 2376900"/>
                <a:gd name="connsiteY16" fmla="*/ 2200173 h 2366532"/>
                <a:gd name="connsiteX17" fmla="*/ 1165556 w 2376900"/>
                <a:gd name="connsiteY17" fmla="*/ 2200173 h 2366532"/>
                <a:gd name="connsiteX18" fmla="*/ 1805664 w 2376900"/>
                <a:gd name="connsiteY18" fmla="*/ 2008661 h 2366532"/>
                <a:gd name="connsiteX19" fmla="*/ 1875053 w 2376900"/>
                <a:gd name="connsiteY19" fmla="*/ 1995304 h 2366532"/>
                <a:gd name="connsiteX20" fmla="*/ 2047309 w 2376900"/>
                <a:gd name="connsiteY20" fmla="*/ 2039539 h 2366532"/>
                <a:gd name="connsiteX21" fmla="*/ 2004289 w 2376900"/>
                <a:gd name="connsiteY21" fmla="*/ 1867283 h 2366532"/>
                <a:gd name="connsiteX22" fmla="*/ 2017993 w 2376900"/>
                <a:gd name="connsiteY22" fmla="*/ 1798241 h 2366532"/>
                <a:gd name="connsiteX23" fmla="*/ 2211240 w 2376900"/>
                <a:gd name="connsiteY23" fmla="*/ 1232205 h 2366532"/>
                <a:gd name="connsiteX24" fmla="*/ 1211179 w 2376900"/>
                <a:gd name="connsiteY24" fmla="*/ 166398 h 2366532"/>
                <a:gd name="connsiteX25" fmla="*/ 1162607 w 2376900"/>
                <a:gd name="connsiteY25" fmla="*/ 165357 h 2366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76900" h="2366532">
                  <a:moveTo>
                    <a:pt x="1214475" y="2366532"/>
                  </a:moveTo>
                  <a:cubicBezTo>
                    <a:pt x="1195740" y="2366532"/>
                    <a:pt x="1176831" y="2366012"/>
                    <a:pt x="1157923" y="2365145"/>
                  </a:cubicBezTo>
                  <a:lnTo>
                    <a:pt x="1157923" y="2365145"/>
                  </a:lnTo>
                  <a:cubicBezTo>
                    <a:pt x="503937" y="2335134"/>
                    <a:pt x="-15435" y="1781241"/>
                    <a:pt x="351" y="1130377"/>
                  </a:cubicBezTo>
                  <a:cubicBezTo>
                    <a:pt x="7983" y="815701"/>
                    <a:pt x="138087" y="524963"/>
                    <a:pt x="366721" y="311767"/>
                  </a:cubicBezTo>
                  <a:cubicBezTo>
                    <a:pt x="597265" y="96836"/>
                    <a:pt x="899972" y="-13144"/>
                    <a:pt x="1218812" y="1254"/>
                  </a:cubicBezTo>
                  <a:cubicBezTo>
                    <a:pt x="1872797" y="31438"/>
                    <a:pt x="2392170" y="585331"/>
                    <a:pt x="2376558" y="1236021"/>
                  </a:cubicBezTo>
                  <a:cubicBezTo>
                    <a:pt x="2371006" y="1462921"/>
                    <a:pt x="2301097" y="1679240"/>
                    <a:pt x="2173943" y="1864160"/>
                  </a:cubicBezTo>
                  <a:lnTo>
                    <a:pt x="2241250" y="2133908"/>
                  </a:lnTo>
                  <a:cubicBezTo>
                    <a:pt x="2248362" y="2162183"/>
                    <a:pt x="2240036" y="2192020"/>
                    <a:pt x="2219393" y="2212490"/>
                  </a:cubicBezTo>
                  <a:cubicBezTo>
                    <a:pt x="2198750" y="2232959"/>
                    <a:pt x="2168739" y="2241113"/>
                    <a:pt x="2140637" y="2233827"/>
                  </a:cubicBezTo>
                  <a:lnTo>
                    <a:pt x="1871063" y="2164612"/>
                  </a:lnTo>
                  <a:cubicBezTo>
                    <a:pt x="1676602" y="2297144"/>
                    <a:pt x="1451436" y="2366185"/>
                    <a:pt x="1214822" y="2366185"/>
                  </a:cubicBezTo>
                  <a:close/>
                  <a:moveTo>
                    <a:pt x="1162607" y="165357"/>
                  </a:moveTo>
                  <a:cubicBezTo>
                    <a:pt x="906390" y="165357"/>
                    <a:pt x="665265" y="259379"/>
                    <a:pt x="479304" y="432676"/>
                  </a:cubicBezTo>
                  <a:cubicBezTo>
                    <a:pt x="283455" y="615168"/>
                    <a:pt x="172087" y="864446"/>
                    <a:pt x="165495" y="1134367"/>
                  </a:cubicBezTo>
                  <a:cubicBezTo>
                    <a:pt x="151964" y="1696066"/>
                    <a:pt x="600560" y="2174153"/>
                    <a:pt x="1165556" y="2200173"/>
                  </a:cubicBezTo>
                  <a:lnTo>
                    <a:pt x="1165556" y="2200173"/>
                  </a:lnTo>
                  <a:cubicBezTo>
                    <a:pt x="1398181" y="2210929"/>
                    <a:pt x="1619530" y="2144663"/>
                    <a:pt x="1805664" y="2008661"/>
                  </a:cubicBezTo>
                  <a:cubicBezTo>
                    <a:pt x="1825613" y="1994090"/>
                    <a:pt x="1851114" y="1989233"/>
                    <a:pt x="1875053" y="1995304"/>
                  </a:cubicBezTo>
                  <a:lnTo>
                    <a:pt x="2047309" y="2039539"/>
                  </a:lnTo>
                  <a:lnTo>
                    <a:pt x="2004289" y="1867283"/>
                  </a:lnTo>
                  <a:cubicBezTo>
                    <a:pt x="1998390" y="1843343"/>
                    <a:pt x="2003421" y="1818017"/>
                    <a:pt x="2017993" y="1798241"/>
                  </a:cubicBezTo>
                  <a:cubicBezTo>
                    <a:pt x="2139423" y="1633964"/>
                    <a:pt x="2206209" y="1438288"/>
                    <a:pt x="2211240" y="1232205"/>
                  </a:cubicBezTo>
                  <a:cubicBezTo>
                    <a:pt x="2224770" y="670505"/>
                    <a:pt x="1776174" y="192419"/>
                    <a:pt x="1211179" y="166398"/>
                  </a:cubicBezTo>
                  <a:cubicBezTo>
                    <a:pt x="1195046" y="165704"/>
                    <a:pt x="1178740" y="165357"/>
                    <a:pt x="1162607" y="165357"/>
                  </a:cubicBezTo>
                  <a:close/>
                </a:path>
              </a:pathLst>
            </a:custGeom>
            <a:grpFill/>
            <a:ln w="17322" cap="flat">
              <a:noFill/>
              <a:prstDash val="solid"/>
              <a:miter/>
            </a:ln>
          </p:spPr>
          <p:txBody>
            <a:bodyPr rtlCol="0" anchor="ctr"/>
            <a:lstStyle/>
            <a:p>
              <a:endParaRPr lang="fi-FI"/>
            </a:p>
          </p:txBody>
        </p:sp>
        <p:sp>
          <p:nvSpPr>
            <p:cNvPr id="11" name="Vapaamuotoinen: Muoto 10">
              <a:extLst>
                <a:ext uri="{FF2B5EF4-FFF2-40B4-BE49-F238E27FC236}">
                  <a16:creationId xmlns:a16="http://schemas.microsoft.com/office/drawing/2014/main" id="{FE31F663-529F-8C98-933D-1036199D08F0}"/>
                </a:ext>
              </a:extLst>
            </p:cNvPr>
            <p:cNvSpPr/>
            <p:nvPr/>
          </p:nvSpPr>
          <p:spPr>
            <a:xfrm>
              <a:off x="4371693" y="2803094"/>
              <a:ext cx="321268" cy="321268"/>
            </a:xfrm>
            <a:custGeom>
              <a:avLst/>
              <a:gdLst>
                <a:gd name="connsiteX0" fmla="*/ 160634 w 321268"/>
                <a:gd name="connsiteY0" fmla="*/ 321268 h 321268"/>
                <a:gd name="connsiteX1" fmla="*/ 321268 w 321268"/>
                <a:gd name="connsiteY1" fmla="*/ 160634 h 321268"/>
                <a:gd name="connsiteX2" fmla="*/ 160634 w 321268"/>
                <a:gd name="connsiteY2" fmla="*/ 0 h 321268"/>
                <a:gd name="connsiteX3" fmla="*/ 0 w 321268"/>
                <a:gd name="connsiteY3" fmla="*/ 160634 h 321268"/>
                <a:gd name="connsiteX4" fmla="*/ 160634 w 321268"/>
                <a:gd name="connsiteY4" fmla="*/ 321268 h 321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268" h="321268">
                  <a:moveTo>
                    <a:pt x="160634" y="321268"/>
                  </a:moveTo>
                  <a:cubicBezTo>
                    <a:pt x="249278" y="321268"/>
                    <a:pt x="321268" y="249278"/>
                    <a:pt x="321268" y="160634"/>
                  </a:cubicBezTo>
                  <a:cubicBezTo>
                    <a:pt x="321268" y="71990"/>
                    <a:pt x="249278" y="0"/>
                    <a:pt x="160634" y="0"/>
                  </a:cubicBezTo>
                  <a:cubicBezTo>
                    <a:pt x="71991" y="0"/>
                    <a:pt x="0" y="71990"/>
                    <a:pt x="0" y="160634"/>
                  </a:cubicBezTo>
                  <a:cubicBezTo>
                    <a:pt x="0" y="249278"/>
                    <a:pt x="71991" y="321268"/>
                    <a:pt x="160634" y="321268"/>
                  </a:cubicBezTo>
                </a:path>
              </a:pathLst>
            </a:custGeom>
            <a:grpFill/>
            <a:ln w="17322" cap="flat">
              <a:noFill/>
              <a:prstDash val="solid"/>
              <a:miter/>
            </a:ln>
          </p:spPr>
          <p:txBody>
            <a:bodyPr rtlCol="0" anchor="ctr"/>
            <a:lstStyle/>
            <a:p>
              <a:endParaRPr lang="fi-FI"/>
            </a:p>
          </p:txBody>
        </p:sp>
        <p:sp>
          <p:nvSpPr>
            <p:cNvPr id="12" name="Vapaamuotoinen: Muoto 11">
              <a:extLst>
                <a:ext uri="{FF2B5EF4-FFF2-40B4-BE49-F238E27FC236}">
                  <a16:creationId xmlns:a16="http://schemas.microsoft.com/office/drawing/2014/main" id="{53A12AA6-14FE-CF54-0F70-0E6A1F672FE1}"/>
                </a:ext>
              </a:extLst>
            </p:cNvPr>
            <p:cNvSpPr/>
            <p:nvPr/>
          </p:nvSpPr>
          <p:spPr>
            <a:xfrm>
              <a:off x="4932178" y="2803094"/>
              <a:ext cx="321268" cy="321268"/>
            </a:xfrm>
            <a:custGeom>
              <a:avLst/>
              <a:gdLst>
                <a:gd name="connsiteX0" fmla="*/ 160634 w 321268"/>
                <a:gd name="connsiteY0" fmla="*/ 321268 h 321268"/>
                <a:gd name="connsiteX1" fmla="*/ 321268 w 321268"/>
                <a:gd name="connsiteY1" fmla="*/ 160634 h 321268"/>
                <a:gd name="connsiteX2" fmla="*/ 160634 w 321268"/>
                <a:gd name="connsiteY2" fmla="*/ 0 h 321268"/>
                <a:gd name="connsiteX3" fmla="*/ 0 w 321268"/>
                <a:gd name="connsiteY3" fmla="*/ 160634 h 321268"/>
                <a:gd name="connsiteX4" fmla="*/ 160634 w 321268"/>
                <a:gd name="connsiteY4" fmla="*/ 321268 h 321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268" h="321268">
                  <a:moveTo>
                    <a:pt x="160634" y="321268"/>
                  </a:moveTo>
                  <a:cubicBezTo>
                    <a:pt x="249278" y="321268"/>
                    <a:pt x="321268" y="249278"/>
                    <a:pt x="321268" y="160634"/>
                  </a:cubicBezTo>
                  <a:cubicBezTo>
                    <a:pt x="321268" y="71990"/>
                    <a:pt x="249278" y="0"/>
                    <a:pt x="160634" y="0"/>
                  </a:cubicBezTo>
                  <a:cubicBezTo>
                    <a:pt x="71991" y="0"/>
                    <a:pt x="0" y="71990"/>
                    <a:pt x="0" y="160634"/>
                  </a:cubicBezTo>
                  <a:cubicBezTo>
                    <a:pt x="0" y="249278"/>
                    <a:pt x="71991" y="321268"/>
                    <a:pt x="160634" y="321268"/>
                  </a:cubicBezTo>
                </a:path>
              </a:pathLst>
            </a:custGeom>
            <a:grpFill/>
            <a:ln w="17322" cap="flat">
              <a:noFill/>
              <a:prstDash val="solid"/>
              <a:miter/>
            </a:ln>
          </p:spPr>
          <p:txBody>
            <a:bodyPr rtlCol="0" anchor="ctr"/>
            <a:lstStyle/>
            <a:p>
              <a:endParaRPr lang="fi-FI"/>
            </a:p>
          </p:txBody>
        </p:sp>
        <p:sp>
          <p:nvSpPr>
            <p:cNvPr id="13" name="Vapaamuotoinen: Muoto 12">
              <a:extLst>
                <a:ext uri="{FF2B5EF4-FFF2-40B4-BE49-F238E27FC236}">
                  <a16:creationId xmlns:a16="http://schemas.microsoft.com/office/drawing/2014/main" id="{4980158F-8E19-1C1A-F69A-66C773099961}"/>
                </a:ext>
              </a:extLst>
            </p:cNvPr>
            <p:cNvSpPr/>
            <p:nvPr/>
          </p:nvSpPr>
          <p:spPr>
            <a:xfrm>
              <a:off x="5492490" y="2803094"/>
              <a:ext cx="321268" cy="321268"/>
            </a:xfrm>
            <a:custGeom>
              <a:avLst/>
              <a:gdLst>
                <a:gd name="connsiteX0" fmla="*/ 160634 w 321268"/>
                <a:gd name="connsiteY0" fmla="*/ 321268 h 321268"/>
                <a:gd name="connsiteX1" fmla="*/ 321269 w 321268"/>
                <a:gd name="connsiteY1" fmla="*/ 160634 h 321268"/>
                <a:gd name="connsiteX2" fmla="*/ 160634 w 321268"/>
                <a:gd name="connsiteY2" fmla="*/ 0 h 321268"/>
                <a:gd name="connsiteX3" fmla="*/ 0 w 321268"/>
                <a:gd name="connsiteY3" fmla="*/ 160634 h 321268"/>
                <a:gd name="connsiteX4" fmla="*/ 160634 w 321268"/>
                <a:gd name="connsiteY4" fmla="*/ 321268 h 321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268" h="321268">
                  <a:moveTo>
                    <a:pt x="160634" y="321268"/>
                  </a:moveTo>
                  <a:cubicBezTo>
                    <a:pt x="249278" y="321268"/>
                    <a:pt x="321269" y="249278"/>
                    <a:pt x="321269" y="160634"/>
                  </a:cubicBezTo>
                  <a:cubicBezTo>
                    <a:pt x="321269" y="71990"/>
                    <a:pt x="249278" y="0"/>
                    <a:pt x="160634" y="0"/>
                  </a:cubicBezTo>
                  <a:cubicBezTo>
                    <a:pt x="71991" y="0"/>
                    <a:pt x="0" y="71990"/>
                    <a:pt x="0" y="160634"/>
                  </a:cubicBezTo>
                  <a:cubicBezTo>
                    <a:pt x="0" y="249278"/>
                    <a:pt x="71991" y="321268"/>
                    <a:pt x="160634" y="321268"/>
                  </a:cubicBezTo>
                </a:path>
              </a:pathLst>
            </a:custGeom>
            <a:grpFill/>
            <a:ln w="17322" cap="flat">
              <a:noFill/>
              <a:prstDash val="solid"/>
              <a:miter/>
            </a:ln>
          </p:spPr>
          <p:txBody>
            <a:bodyPr rtlCol="0" anchor="ctr"/>
            <a:lstStyle/>
            <a:p>
              <a:endParaRPr lang="fi-FI"/>
            </a:p>
          </p:txBody>
        </p:sp>
      </p:grpSp>
      <p:pic>
        <p:nvPicPr>
          <p:cNvPr id="20" name="800">
            <a:extLst>
              <a:ext uri="{FF2B5EF4-FFF2-40B4-BE49-F238E27FC236}">
                <a16:creationId xmlns:a16="http://schemas.microsoft.com/office/drawing/2014/main" id="{B2013A16-C97E-7747-61A6-3F48874831F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21" name="Vaakuna">
            <a:extLst>
              <a:ext uri="{FF2B5EF4-FFF2-40B4-BE49-F238E27FC236}">
                <a16:creationId xmlns:a16="http://schemas.microsoft.com/office/drawing/2014/main" id="{ED13FE1A-A147-1DCD-4AE4-3A6B55236B44}"/>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1984313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Nyt, ikuisesti, Turku.">
    <p:bg>
      <p:bgPr>
        <a:solidFill>
          <a:schemeClr val="bg2">
            <a:lumMod val="20000"/>
            <a:lumOff val="80000"/>
          </a:schemeClr>
        </a:solidFill>
        <a:effectLst/>
      </p:bgPr>
    </p:bg>
    <p:spTree>
      <p:nvGrpSpPr>
        <p:cNvPr id="1" name=""/>
        <p:cNvGrpSpPr/>
        <p:nvPr/>
      </p:nvGrpSpPr>
      <p:grpSpPr>
        <a:xfrm>
          <a:off x="0" y="0"/>
          <a:ext cx="0" cy="0"/>
          <a:chOff x="0" y="0"/>
          <a:chExt cx="0" cy="0"/>
        </a:xfrm>
      </p:grpSpPr>
      <p:pic>
        <p:nvPicPr>
          <p:cNvPr id="5" name="800-tunnus" descr="Nyt, ikuisesti, Turku.">
            <a:extLst>
              <a:ext uri="{FF2B5EF4-FFF2-40B4-BE49-F238E27FC236}">
                <a16:creationId xmlns:a16="http://schemas.microsoft.com/office/drawing/2014/main" id="{A6649893-8180-AB26-23AF-974F84D56DF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5347" y="2015317"/>
            <a:ext cx="4001306" cy="2827367"/>
          </a:xfrm>
          <a:prstGeom prst="rect">
            <a:avLst/>
          </a:prstGeom>
        </p:spPr>
      </p:pic>
    </p:spTree>
    <p:extLst>
      <p:ext uri="{BB962C8B-B14F-4D97-AF65-F5344CB8AC3E}">
        <p14:creationId xmlns:p14="http://schemas.microsoft.com/office/powerpoint/2010/main" val="10236585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Nu, för evigt, Åbo.">
    <p:bg>
      <p:bgPr>
        <a:solidFill>
          <a:schemeClr val="bg2">
            <a:lumMod val="20000"/>
            <a:lumOff val="80000"/>
          </a:schemeClr>
        </a:solidFill>
        <a:effectLst/>
      </p:bgPr>
    </p:bg>
    <p:spTree>
      <p:nvGrpSpPr>
        <p:cNvPr id="1" name=""/>
        <p:cNvGrpSpPr/>
        <p:nvPr/>
      </p:nvGrpSpPr>
      <p:grpSpPr>
        <a:xfrm>
          <a:off x="0" y="0"/>
          <a:ext cx="0" cy="0"/>
          <a:chOff x="0" y="0"/>
          <a:chExt cx="0" cy="0"/>
        </a:xfrm>
      </p:grpSpPr>
      <p:pic>
        <p:nvPicPr>
          <p:cNvPr id="3" name="800-tunnus" descr="Nu, för evigt, Åbo.">
            <a:extLst>
              <a:ext uri="{FF2B5EF4-FFF2-40B4-BE49-F238E27FC236}">
                <a16:creationId xmlns:a16="http://schemas.microsoft.com/office/drawing/2014/main" id="{95D86AA8-06B6-2DF5-2ABF-EF54933E9BF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3453" y="2011200"/>
            <a:ext cx="4003200" cy="2835600"/>
          </a:xfrm>
          <a:prstGeom prst="rect">
            <a:avLst/>
          </a:prstGeom>
        </p:spPr>
      </p:pic>
    </p:spTree>
    <p:extLst>
      <p:ext uri="{BB962C8B-B14F-4D97-AF65-F5344CB8AC3E}">
        <p14:creationId xmlns:p14="http://schemas.microsoft.com/office/powerpoint/2010/main" val="35026747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Now, forever, Turku.">
    <p:bg>
      <p:bgPr>
        <a:solidFill>
          <a:schemeClr val="bg2">
            <a:lumMod val="20000"/>
            <a:lumOff val="80000"/>
          </a:schemeClr>
        </a:solidFill>
        <a:effectLst/>
      </p:bgPr>
    </p:bg>
    <p:spTree>
      <p:nvGrpSpPr>
        <p:cNvPr id="1" name=""/>
        <p:cNvGrpSpPr/>
        <p:nvPr/>
      </p:nvGrpSpPr>
      <p:grpSpPr>
        <a:xfrm>
          <a:off x="0" y="0"/>
          <a:ext cx="0" cy="0"/>
          <a:chOff x="0" y="0"/>
          <a:chExt cx="0" cy="0"/>
        </a:xfrm>
      </p:grpSpPr>
      <p:pic>
        <p:nvPicPr>
          <p:cNvPr id="3" name="800-tunnus" descr="Now, forever, Turku.">
            <a:extLst>
              <a:ext uri="{FF2B5EF4-FFF2-40B4-BE49-F238E27FC236}">
                <a16:creationId xmlns:a16="http://schemas.microsoft.com/office/drawing/2014/main" id="{1DA41DA9-66EB-B94A-1C8B-36C0A3DF0B3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3453" y="2015317"/>
            <a:ext cx="4003200" cy="2835600"/>
          </a:xfrm>
          <a:prstGeom prst="rect">
            <a:avLst/>
          </a:prstGeom>
        </p:spPr>
      </p:pic>
    </p:spTree>
    <p:extLst>
      <p:ext uri="{BB962C8B-B14F-4D97-AF65-F5344CB8AC3E}">
        <p14:creationId xmlns:p14="http://schemas.microsoft.com/office/powerpoint/2010/main" val="18091382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logan">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Otsikko"/>
          <p:cNvSpPr>
            <a:spLocks noGrp="1"/>
          </p:cNvSpPr>
          <p:nvPr>
            <p:ph type="ctrTitle" hasCustomPrompt="1"/>
          </p:nvPr>
        </p:nvSpPr>
        <p:spPr>
          <a:xfrm>
            <a:off x="1033105" y="2099969"/>
            <a:ext cx="10125789" cy="2658063"/>
          </a:xfrm>
        </p:spPr>
        <p:txBody>
          <a:bodyPr anchor="ctr" anchorCtr="0">
            <a:noAutofit/>
          </a:bodyPr>
          <a:lstStyle>
            <a:lvl1pPr algn="ctr">
              <a:lnSpc>
                <a:spcPct val="80000"/>
              </a:lnSpc>
              <a:defRPr sz="9600" spc="-300" baseline="0">
                <a:solidFill>
                  <a:schemeClr val="bg2"/>
                </a:solidFill>
              </a:defRPr>
            </a:lvl1pPr>
          </a:lstStyle>
          <a:p>
            <a:r>
              <a:rPr lang="fi-FI"/>
              <a:t>Muokkaa slogania napsauttamalla</a:t>
            </a:r>
            <a:endParaRPr lang="en-US"/>
          </a:p>
        </p:txBody>
      </p:sp>
      <p:pic>
        <p:nvPicPr>
          <p:cNvPr id="2" name="800">
            <a:extLst>
              <a:ext uri="{FF2B5EF4-FFF2-40B4-BE49-F238E27FC236}">
                <a16:creationId xmlns:a16="http://schemas.microsoft.com/office/drawing/2014/main" id="{A2984BF8-F6C3-AA50-4CE5-445A3F5A0CA8}"/>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4" name="Vaakuna">
            <a:extLst>
              <a:ext uri="{FF2B5EF4-FFF2-40B4-BE49-F238E27FC236}">
                <a16:creationId xmlns:a16="http://schemas.microsoft.com/office/drawing/2014/main" id="{91E6EF6C-FC37-7C2D-E1C8-0B7E0C35CB4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13376001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änään tehdään lisää historiaa.">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5" name="Slogan">
            <a:extLst>
              <a:ext uri="{FF2B5EF4-FFF2-40B4-BE49-F238E27FC236}">
                <a16:creationId xmlns:a16="http://schemas.microsoft.com/office/drawing/2014/main" id="{5560DCC2-FC5B-6968-64D5-224A3299B0EA}"/>
              </a:ext>
            </a:extLst>
          </p:cNvPr>
          <p:cNvSpPr txBox="1"/>
          <p:nvPr userDrawn="1"/>
        </p:nvSpPr>
        <p:spPr>
          <a:xfrm>
            <a:off x="1231797" y="2285782"/>
            <a:ext cx="9728409" cy="2603790"/>
          </a:xfrm>
          <a:prstGeom prst="rect">
            <a:avLst/>
          </a:prstGeom>
          <a:noFill/>
        </p:spPr>
        <p:txBody>
          <a:bodyPr wrap="square">
            <a:spAutoFit/>
          </a:bodyPr>
          <a:lstStyle/>
          <a:p>
            <a:pPr algn="ctr">
              <a:lnSpc>
                <a:spcPct val="85000"/>
              </a:lnSpc>
            </a:pPr>
            <a:r>
              <a:rPr lang="fi-FI" sz="9600" b="1" kern="1200" spc="-300" baseline="0">
                <a:solidFill>
                  <a:schemeClr val="bg2"/>
                </a:solidFill>
                <a:latin typeface="Arial"/>
                <a:ea typeface="+mj-ea"/>
                <a:cs typeface="Arial"/>
              </a:rPr>
              <a:t>Tänään tehdään lisää historiaa.</a:t>
            </a:r>
          </a:p>
        </p:txBody>
      </p:sp>
      <p:pic>
        <p:nvPicPr>
          <p:cNvPr id="2" name="800">
            <a:extLst>
              <a:ext uri="{FF2B5EF4-FFF2-40B4-BE49-F238E27FC236}">
                <a16:creationId xmlns:a16="http://schemas.microsoft.com/office/drawing/2014/main" id="{E26F869D-487C-802B-AC26-D2AF5E6102F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4" name="Vaakuna">
            <a:extLst>
              <a:ext uri="{FF2B5EF4-FFF2-40B4-BE49-F238E27FC236}">
                <a16:creationId xmlns:a16="http://schemas.microsoft.com/office/drawing/2014/main" id="{E043108D-F5EE-B82A-C6CC-8DA0E113B4AD}"/>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30422315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jattomasti mahdollisuuksia.">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5" name="Slogan">
            <a:extLst>
              <a:ext uri="{FF2B5EF4-FFF2-40B4-BE49-F238E27FC236}">
                <a16:creationId xmlns:a16="http://schemas.microsoft.com/office/drawing/2014/main" id="{5560DCC2-FC5B-6968-64D5-224A3299B0EA}"/>
              </a:ext>
            </a:extLst>
          </p:cNvPr>
          <p:cNvSpPr txBox="1"/>
          <p:nvPr userDrawn="1"/>
        </p:nvSpPr>
        <p:spPr>
          <a:xfrm>
            <a:off x="1231797" y="2127105"/>
            <a:ext cx="9728409" cy="2603790"/>
          </a:xfrm>
          <a:prstGeom prst="rect">
            <a:avLst/>
          </a:prstGeom>
          <a:noFill/>
        </p:spPr>
        <p:txBody>
          <a:bodyPr wrap="square">
            <a:spAutoFit/>
          </a:bodyPr>
          <a:lstStyle/>
          <a:p>
            <a:pPr algn="ctr">
              <a:lnSpc>
                <a:spcPct val="85000"/>
              </a:lnSpc>
            </a:pPr>
            <a:r>
              <a:rPr lang="fi-FI" sz="9600" b="1" kern="1200" spc="-300" baseline="0">
                <a:solidFill>
                  <a:schemeClr val="bg2"/>
                </a:solidFill>
                <a:latin typeface="Arial"/>
                <a:ea typeface="+mj-ea"/>
                <a:cs typeface="Arial"/>
              </a:rPr>
              <a:t>Ajattomasti mahdollisuuksia.</a:t>
            </a:r>
          </a:p>
        </p:txBody>
      </p:sp>
      <p:pic>
        <p:nvPicPr>
          <p:cNvPr id="2" name="800">
            <a:extLst>
              <a:ext uri="{FF2B5EF4-FFF2-40B4-BE49-F238E27FC236}">
                <a16:creationId xmlns:a16="http://schemas.microsoft.com/office/drawing/2014/main" id="{E26F869D-487C-802B-AC26-D2AF5E6102F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4" name="Vaakuna">
            <a:extLst>
              <a:ext uri="{FF2B5EF4-FFF2-40B4-BE49-F238E27FC236}">
                <a16:creationId xmlns:a16="http://schemas.microsoft.com/office/drawing/2014/main" id="{E043108D-F5EE-B82A-C6CC-8DA0E113B4AD}"/>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9203030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i ihan tätä päivää, vaan tulevaisuutta varten.">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5" name="Slogan">
            <a:extLst>
              <a:ext uri="{FF2B5EF4-FFF2-40B4-BE49-F238E27FC236}">
                <a16:creationId xmlns:a16="http://schemas.microsoft.com/office/drawing/2014/main" id="{5560DCC2-FC5B-6968-64D5-224A3299B0EA}"/>
              </a:ext>
            </a:extLst>
          </p:cNvPr>
          <p:cNvSpPr txBox="1"/>
          <p:nvPr userDrawn="1"/>
        </p:nvSpPr>
        <p:spPr>
          <a:xfrm>
            <a:off x="842352" y="940424"/>
            <a:ext cx="10507297" cy="5193729"/>
          </a:xfrm>
          <a:prstGeom prst="rect">
            <a:avLst/>
          </a:prstGeom>
          <a:noFill/>
        </p:spPr>
        <p:txBody>
          <a:bodyPr wrap="square">
            <a:spAutoFit/>
          </a:bodyPr>
          <a:lstStyle/>
          <a:p>
            <a:pPr algn="ctr">
              <a:lnSpc>
                <a:spcPct val="78000"/>
              </a:lnSpc>
            </a:pPr>
            <a:r>
              <a:rPr lang="fi-FI" sz="8500" b="1" kern="1200" spc="-300" baseline="0">
                <a:solidFill>
                  <a:schemeClr val="bg2"/>
                </a:solidFill>
                <a:latin typeface="Arial"/>
                <a:ea typeface="+mj-ea"/>
                <a:cs typeface="Arial"/>
              </a:rPr>
              <a:t>Ei ihan </a:t>
            </a:r>
            <a:br>
              <a:rPr lang="fi-FI" sz="8500" b="1" kern="1200" spc="-300" baseline="0">
                <a:solidFill>
                  <a:schemeClr val="bg2"/>
                </a:solidFill>
                <a:latin typeface="Arial"/>
                <a:ea typeface="+mj-ea"/>
                <a:cs typeface="Arial"/>
              </a:rPr>
            </a:br>
            <a:r>
              <a:rPr lang="fi-FI" sz="8500" b="1" kern="1200" spc="-300" baseline="0">
                <a:solidFill>
                  <a:schemeClr val="bg2"/>
                </a:solidFill>
                <a:latin typeface="Arial"/>
                <a:ea typeface="+mj-ea"/>
                <a:cs typeface="Arial"/>
              </a:rPr>
              <a:t>tätä päivää, </a:t>
            </a:r>
            <a:br>
              <a:rPr lang="fi-FI" sz="8500" b="1" kern="1200" spc="-300" baseline="0">
                <a:solidFill>
                  <a:schemeClr val="bg2"/>
                </a:solidFill>
                <a:latin typeface="Arial"/>
                <a:ea typeface="+mj-ea"/>
                <a:cs typeface="Arial"/>
              </a:rPr>
            </a:br>
            <a:r>
              <a:rPr lang="fi-FI" sz="8500" b="1" kern="1200" spc="-300" baseline="0">
                <a:solidFill>
                  <a:schemeClr val="bg2"/>
                </a:solidFill>
                <a:latin typeface="Arial"/>
                <a:ea typeface="+mj-ea"/>
                <a:cs typeface="Arial"/>
              </a:rPr>
              <a:t>vaan </a:t>
            </a:r>
            <a:br>
              <a:rPr lang="fi-FI" sz="8500" b="1" kern="1200" spc="-300" baseline="0">
                <a:solidFill>
                  <a:schemeClr val="bg2"/>
                </a:solidFill>
                <a:latin typeface="Arial"/>
                <a:ea typeface="+mj-ea"/>
                <a:cs typeface="Arial"/>
              </a:rPr>
            </a:br>
            <a:r>
              <a:rPr lang="fi-FI" sz="8500" b="1" kern="1200" spc="-300" baseline="0">
                <a:solidFill>
                  <a:schemeClr val="bg2"/>
                </a:solidFill>
                <a:latin typeface="Arial"/>
                <a:ea typeface="+mj-ea"/>
                <a:cs typeface="Arial"/>
              </a:rPr>
              <a:t>tulevaisuutta </a:t>
            </a:r>
            <a:br>
              <a:rPr lang="fi-FI" sz="8500" b="1" kern="1200" spc="-300" baseline="0">
                <a:solidFill>
                  <a:schemeClr val="bg2"/>
                </a:solidFill>
                <a:latin typeface="Arial"/>
                <a:ea typeface="+mj-ea"/>
                <a:cs typeface="Arial"/>
              </a:rPr>
            </a:br>
            <a:r>
              <a:rPr lang="fi-FI" sz="8500" b="1" kern="1200" spc="-300" baseline="0">
                <a:solidFill>
                  <a:schemeClr val="bg2"/>
                </a:solidFill>
                <a:latin typeface="Arial"/>
                <a:ea typeface="+mj-ea"/>
                <a:cs typeface="Arial"/>
              </a:rPr>
              <a:t>varten. </a:t>
            </a:r>
          </a:p>
        </p:txBody>
      </p:sp>
      <p:pic>
        <p:nvPicPr>
          <p:cNvPr id="2" name="800">
            <a:extLst>
              <a:ext uri="{FF2B5EF4-FFF2-40B4-BE49-F238E27FC236}">
                <a16:creationId xmlns:a16="http://schemas.microsoft.com/office/drawing/2014/main" id="{E26F869D-487C-802B-AC26-D2AF5E6102F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4" name="Vaakuna">
            <a:extLst>
              <a:ext uri="{FF2B5EF4-FFF2-40B4-BE49-F238E27FC236}">
                <a16:creationId xmlns:a16="http://schemas.microsoft.com/office/drawing/2014/main" id="{E043108D-F5EE-B82A-C6CC-8DA0E113B4AD}"/>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14922237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urussa kulttuuri kuuluu kaikille ja kauas.">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5" name="Slogan">
            <a:extLst>
              <a:ext uri="{FF2B5EF4-FFF2-40B4-BE49-F238E27FC236}">
                <a16:creationId xmlns:a16="http://schemas.microsoft.com/office/drawing/2014/main" id="{5560DCC2-FC5B-6968-64D5-224A3299B0EA}"/>
              </a:ext>
            </a:extLst>
          </p:cNvPr>
          <p:cNvSpPr txBox="1"/>
          <p:nvPr userDrawn="1"/>
        </p:nvSpPr>
        <p:spPr>
          <a:xfrm>
            <a:off x="842352" y="818784"/>
            <a:ext cx="10507297" cy="5509200"/>
          </a:xfrm>
          <a:prstGeom prst="rect">
            <a:avLst/>
          </a:prstGeom>
          <a:noFill/>
        </p:spPr>
        <p:txBody>
          <a:bodyPr wrap="square">
            <a:spAutoFit/>
          </a:bodyPr>
          <a:lstStyle/>
          <a:p>
            <a:pPr algn="ctr">
              <a:lnSpc>
                <a:spcPct val="80000"/>
              </a:lnSpc>
            </a:pPr>
            <a:r>
              <a:rPr lang="fi-FI" sz="8500" b="1" kern="1200" spc="-200" baseline="0">
                <a:solidFill>
                  <a:schemeClr val="bg2"/>
                </a:solidFill>
                <a:latin typeface="Arial"/>
                <a:ea typeface="+mj-ea"/>
                <a:cs typeface="Arial"/>
              </a:rPr>
              <a:t>Turussa </a:t>
            </a:r>
            <a:br>
              <a:rPr lang="fi-FI" sz="8500" b="1" kern="1200" spc="-200" baseline="0">
                <a:solidFill>
                  <a:schemeClr val="bg2"/>
                </a:solidFill>
                <a:latin typeface="Arial"/>
                <a:ea typeface="+mj-ea"/>
                <a:cs typeface="Arial"/>
              </a:rPr>
            </a:br>
            <a:r>
              <a:rPr lang="fi-FI" sz="8500" b="1" kern="1200" spc="-200" baseline="0">
                <a:solidFill>
                  <a:schemeClr val="bg2"/>
                </a:solidFill>
                <a:latin typeface="Arial"/>
                <a:ea typeface="+mj-ea"/>
                <a:cs typeface="Arial"/>
              </a:rPr>
              <a:t>kulttuuri </a:t>
            </a:r>
            <a:br>
              <a:rPr lang="fi-FI" sz="8500" b="1" kern="1200" spc="-200" baseline="0">
                <a:solidFill>
                  <a:schemeClr val="bg2"/>
                </a:solidFill>
                <a:latin typeface="Arial"/>
                <a:ea typeface="+mj-ea"/>
                <a:cs typeface="Arial"/>
              </a:rPr>
            </a:br>
            <a:r>
              <a:rPr lang="fi-FI" sz="8500" b="1" kern="1200" spc="-200" baseline="0">
                <a:solidFill>
                  <a:schemeClr val="bg2"/>
                </a:solidFill>
                <a:latin typeface="Arial"/>
                <a:ea typeface="+mj-ea"/>
                <a:cs typeface="Arial"/>
              </a:rPr>
              <a:t>kuuluu </a:t>
            </a:r>
            <a:br>
              <a:rPr lang="fi-FI" sz="8500" b="1" kern="1200" spc="-200" baseline="0">
                <a:solidFill>
                  <a:schemeClr val="bg2"/>
                </a:solidFill>
                <a:latin typeface="Arial"/>
                <a:ea typeface="+mj-ea"/>
                <a:cs typeface="Arial"/>
              </a:rPr>
            </a:br>
            <a:r>
              <a:rPr lang="fi-FI" sz="8500" b="1" kern="1200" spc="-200" baseline="0">
                <a:solidFill>
                  <a:schemeClr val="bg2"/>
                </a:solidFill>
                <a:latin typeface="Arial"/>
                <a:ea typeface="+mj-ea"/>
                <a:cs typeface="Arial"/>
              </a:rPr>
              <a:t>kaikille ja </a:t>
            </a:r>
            <a:br>
              <a:rPr lang="fi-FI" sz="8500" b="1" kern="1200" spc="-200" baseline="0">
                <a:solidFill>
                  <a:schemeClr val="bg2"/>
                </a:solidFill>
                <a:latin typeface="Arial"/>
                <a:ea typeface="+mj-ea"/>
                <a:cs typeface="Arial"/>
              </a:rPr>
            </a:br>
            <a:r>
              <a:rPr lang="fi-FI" sz="8500" b="1" kern="1200" spc="-200" baseline="0">
                <a:solidFill>
                  <a:schemeClr val="bg2"/>
                </a:solidFill>
                <a:latin typeface="Arial"/>
                <a:ea typeface="+mj-ea"/>
                <a:cs typeface="Arial"/>
              </a:rPr>
              <a:t>kauas. </a:t>
            </a:r>
          </a:p>
        </p:txBody>
      </p:sp>
      <p:pic>
        <p:nvPicPr>
          <p:cNvPr id="2" name="800">
            <a:extLst>
              <a:ext uri="{FF2B5EF4-FFF2-40B4-BE49-F238E27FC236}">
                <a16:creationId xmlns:a16="http://schemas.microsoft.com/office/drawing/2014/main" id="{E26F869D-487C-802B-AC26-D2AF5E6102F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4" name="Vaakuna">
            <a:extLst>
              <a:ext uri="{FF2B5EF4-FFF2-40B4-BE49-F238E27FC236}">
                <a16:creationId xmlns:a16="http://schemas.microsoft.com/office/drawing/2014/main" id="{E043108D-F5EE-B82A-C6CC-8DA0E113B4AD}"/>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148469733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e (B)oldest city in Finlan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5" name="Slogan">
            <a:extLst>
              <a:ext uri="{FF2B5EF4-FFF2-40B4-BE49-F238E27FC236}">
                <a16:creationId xmlns:a16="http://schemas.microsoft.com/office/drawing/2014/main" id="{5560DCC2-FC5B-6968-64D5-224A3299B0EA}"/>
              </a:ext>
            </a:extLst>
          </p:cNvPr>
          <p:cNvSpPr txBox="1"/>
          <p:nvPr userDrawn="1"/>
        </p:nvSpPr>
        <p:spPr>
          <a:xfrm>
            <a:off x="1231797" y="2295548"/>
            <a:ext cx="9728409" cy="2603790"/>
          </a:xfrm>
          <a:prstGeom prst="rect">
            <a:avLst/>
          </a:prstGeom>
          <a:noFill/>
        </p:spPr>
        <p:txBody>
          <a:bodyPr wrap="square">
            <a:spAutoFit/>
          </a:bodyPr>
          <a:lstStyle/>
          <a:p>
            <a:pPr algn="ctr">
              <a:lnSpc>
                <a:spcPct val="85000"/>
              </a:lnSpc>
            </a:pPr>
            <a:r>
              <a:rPr lang="en-US" sz="9600" b="1" kern="1200" spc="-300" baseline="0">
                <a:solidFill>
                  <a:schemeClr val="bg2"/>
                </a:solidFill>
                <a:latin typeface="Arial"/>
                <a:ea typeface="+mj-ea"/>
                <a:cs typeface="Arial"/>
              </a:rPr>
              <a:t>The      oldest </a:t>
            </a:r>
            <a:br>
              <a:rPr lang="en-US" sz="9600" b="1" kern="1200" spc="-300" baseline="0">
                <a:solidFill>
                  <a:schemeClr val="bg2"/>
                </a:solidFill>
                <a:latin typeface="Arial"/>
                <a:ea typeface="+mj-ea"/>
                <a:cs typeface="Arial"/>
              </a:rPr>
            </a:br>
            <a:r>
              <a:rPr lang="en-US" sz="9600" b="1" kern="1200" spc="-300" baseline="0">
                <a:solidFill>
                  <a:schemeClr val="bg2"/>
                </a:solidFill>
                <a:latin typeface="Arial"/>
                <a:ea typeface="+mj-ea"/>
                <a:cs typeface="Arial"/>
              </a:rPr>
              <a:t>city in Finland.</a:t>
            </a:r>
          </a:p>
        </p:txBody>
      </p:sp>
      <p:pic>
        <p:nvPicPr>
          <p:cNvPr id="3" name="Boldest-B">
            <a:extLst>
              <a:ext uri="{FF2B5EF4-FFF2-40B4-BE49-F238E27FC236}">
                <a16:creationId xmlns:a16="http://schemas.microsoft.com/office/drawing/2014/main" id="{AFA605F7-C591-840B-241E-74D0FC0FB164}"/>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942283" y="1586864"/>
            <a:ext cx="1343313" cy="2010579"/>
          </a:xfrm>
          <a:prstGeom prst="rect">
            <a:avLst/>
          </a:prstGeom>
        </p:spPr>
      </p:pic>
      <p:pic>
        <p:nvPicPr>
          <p:cNvPr id="2" name="800">
            <a:extLst>
              <a:ext uri="{FF2B5EF4-FFF2-40B4-BE49-F238E27FC236}">
                <a16:creationId xmlns:a16="http://schemas.microsoft.com/office/drawing/2014/main" id="{E26F869D-487C-802B-AC26-D2AF5E6102FC}"/>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977919" y="5997564"/>
            <a:ext cx="820529" cy="517635"/>
          </a:xfrm>
          <a:prstGeom prst="rect">
            <a:avLst/>
          </a:prstGeom>
        </p:spPr>
      </p:pic>
      <p:pic>
        <p:nvPicPr>
          <p:cNvPr id="4" name="Vaakuna">
            <a:extLst>
              <a:ext uri="{FF2B5EF4-FFF2-40B4-BE49-F238E27FC236}">
                <a16:creationId xmlns:a16="http://schemas.microsoft.com/office/drawing/2014/main" id="{E043108D-F5EE-B82A-C6CC-8DA0E113B4AD}"/>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1043684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 + kaari">
    <p:bg>
      <p:bgPr>
        <a:solidFill>
          <a:schemeClr val="bg2"/>
        </a:solidFill>
        <a:effectLst/>
      </p:bgPr>
    </p:bg>
    <p:spTree>
      <p:nvGrpSpPr>
        <p:cNvPr id="1" name=""/>
        <p:cNvGrpSpPr/>
        <p:nvPr/>
      </p:nvGrpSpPr>
      <p:grpSpPr>
        <a:xfrm>
          <a:off x="0" y="0"/>
          <a:ext cx="0" cy="0"/>
          <a:chOff x="0" y="0"/>
          <a:chExt cx="0" cy="0"/>
        </a:xfrm>
      </p:grpSpPr>
      <p:sp>
        <p:nvSpPr>
          <p:cNvPr id="4" name="Kaarimuoto">
            <a:extLst>
              <a:ext uri="{FF2B5EF4-FFF2-40B4-BE49-F238E27FC236}">
                <a16:creationId xmlns:a16="http://schemas.microsoft.com/office/drawing/2014/main" id="{8AB6E32C-6D46-712E-7623-AE25EA1B4F97}"/>
              </a:ext>
              <a:ext uri="{C183D7F6-B498-43B3-948B-1728B52AA6E4}">
                <adec:decorative xmlns:adec="http://schemas.microsoft.com/office/drawing/2017/decorative" val="1"/>
              </a:ext>
            </a:extLst>
          </p:cNvPr>
          <p:cNvSpPr/>
          <p:nvPr userDrawn="1"/>
        </p:nvSpPr>
        <p:spPr>
          <a:xfrm rot="5400000">
            <a:off x="2341879" y="-2341882"/>
            <a:ext cx="6858002" cy="11541765"/>
          </a:xfrm>
          <a:prstGeom prst="round2SameRect">
            <a:avLst>
              <a:gd name="adj1" fmla="val 50000"/>
              <a:gd name="adj2" fmla="val 0"/>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 name="Otsikko"/>
          <p:cNvSpPr>
            <a:spLocks noGrp="1"/>
          </p:cNvSpPr>
          <p:nvPr>
            <p:ph type="ctrTitle" hasCustomPrompt="1"/>
          </p:nvPr>
        </p:nvSpPr>
        <p:spPr>
          <a:xfrm>
            <a:off x="1057925" y="2033906"/>
            <a:ext cx="9536184" cy="2790188"/>
          </a:xfrm>
        </p:spPr>
        <p:txBody>
          <a:bodyPr anchor="ctr" anchorCtr="0">
            <a:noAutofit/>
          </a:bodyPr>
          <a:lstStyle>
            <a:lvl1pPr algn="l">
              <a:lnSpc>
                <a:spcPct val="80000"/>
              </a:lnSpc>
              <a:defRPr sz="8800" spc="-200" baseline="0">
                <a:solidFill>
                  <a:schemeClr val="bg2"/>
                </a:solidFill>
              </a:defRPr>
            </a:lvl1pPr>
          </a:lstStyle>
          <a:p>
            <a:r>
              <a:rPr lang="fi-FI"/>
              <a:t>Muokkaa otsikkoa</a:t>
            </a:r>
            <a:endParaRPr lang="en-US"/>
          </a:p>
        </p:txBody>
      </p:sp>
      <p:sp>
        <p:nvSpPr>
          <p:cNvPr id="2" name="Alaotsikko">
            <a:extLst>
              <a:ext uri="{FF2B5EF4-FFF2-40B4-BE49-F238E27FC236}">
                <a16:creationId xmlns:a16="http://schemas.microsoft.com/office/drawing/2014/main" id="{C5BBCDCF-131C-E56D-4AB7-A3D58E4E8019}"/>
              </a:ext>
            </a:extLst>
          </p:cNvPr>
          <p:cNvSpPr>
            <a:spLocks noGrp="1"/>
          </p:cNvSpPr>
          <p:nvPr>
            <p:ph type="subTitle" idx="1" hasCustomPrompt="1"/>
          </p:nvPr>
        </p:nvSpPr>
        <p:spPr>
          <a:xfrm>
            <a:off x="1057925" y="4922406"/>
            <a:ext cx="8416013" cy="495495"/>
          </a:xfrm>
          <a:prstGeom prst="rect">
            <a:avLst/>
          </a:prstGeom>
        </p:spPr>
        <p:txBody>
          <a:bodyPr lIns="0" rIns="0" anchor="t" anchorCtr="0">
            <a:noAutofit/>
          </a:bodyPr>
          <a:lstStyle>
            <a:lvl1pPr marL="0" indent="0" algn="l">
              <a:lnSpc>
                <a:spcPct val="95000"/>
              </a:lnSpc>
              <a:spcAft>
                <a:spcPts val="0"/>
              </a:spcAft>
              <a:buNone/>
              <a:defRPr sz="3200" b="1">
                <a:solidFill>
                  <a:schemeClr val="bg2"/>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fi-FI"/>
              <a:t>Alaotsikko</a:t>
            </a:r>
            <a:endParaRPr lang="en-US"/>
          </a:p>
        </p:txBody>
      </p:sp>
      <p:pic>
        <p:nvPicPr>
          <p:cNvPr id="13" name="800">
            <a:extLst>
              <a:ext uri="{FF2B5EF4-FFF2-40B4-BE49-F238E27FC236}">
                <a16:creationId xmlns:a16="http://schemas.microsoft.com/office/drawing/2014/main" id="{EDCFAC54-CACC-2491-DBA0-7F151CC53F25}"/>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8" y="5912499"/>
            <a:ext cx="820800" cy="517806"/>
          </a:xfrm>
          <a:prstGeom prst="rect">
            <a:avLst/>
          </a:prstGeom>
        </p:spPr>
      </p:pic>
      <p:pic>
        <p:nvPicPr>
          <p:cNvPr id="12" name="Vaakuna">
            <a:extLst>
              <a:ext uri="{FF2B5EF4-FFF2-40B4-BE49-F238E27FC236}">
                <a16:creationId xmlns:a16="http://schemas.microsoft.com/office/drawing/2014/main" id="{7BB84CC5-9CD2-7A6D-6648-7991582F5036}"/>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156227" y="465122"/>
            <a:ext cx="464182" cy="712800"/>
          </a:xfrm>
          <a:prstGeom prst="rect">
            <a:avLst/>
          </a:prstGeom>
        </p:spPr>
      </p:pic>
    </p:spTree>
    <p:extLst>
      <p:ext uri="{BB962C8B-B14F-4D97-AF65-F5344CB8AC3E}">
        <p14:creationId xmlns:p14="http://schemas.microsoft.com/office/powerpoint/2010/main" val="35698741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yhjä">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15751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Otsikko + raidat">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Otsikko"/>
          <p:cNvSpPr>
            <a:spLocks noGrp="1"/>
          </p:cNvSpPr>
          <p:nvPr>
            <p:ph type="ctrTitle" hasCustomPrompt="1"/>
          </p:nvPr>
        </p:nvSpPr>
        <p:spPr>
          <a:xfrm>
            <a:off x="2668771" y="1005060"/>
            <a:ext cx="8643731" cy="4847880"/>
          </a:xfrm>
        </p:spPr>
        <p:txBody>
          <a:bodyPr anchor="ctr" anchorCtr="0">
            <a:noAutofit/>
          </a:bodyPr>
          <a:lstStyle>
            <a:lvl1pPr algn="l">
              <a:lnSpc>
                <a:spcPct val="80000"/>
              </a:lnSpc>
              <a:defRPr sz="8800" spc="-200" baseline="0">
                <a:solidFill>
                  <a:schemeClr val="bg2"/>
                </a:solidFill>
              </a:defRPr>
            </a:lvl1pPr>
          </a:lstStyle>
          <a:p>
            <a:r>
              <a:rPr lang="fi-FI"/>
              <a:t>Muokkaa tekstiä napsauttamalla</a:t>
            </a:r>
            <a:endParaRPr lang="en-US"/>
          </a:p>
        </p:txBody>
      </p:sp>
      <p:grpSp>
        <p:nvGrpSpPr>
          <p:cNvPr id="2" name="Raidat">
            <a:extLst>
              <a:ext uri="{FF2B5EF4-FFF2-40B4-BE49-F238E27FC236}">
                <a16:creationId xmlns:a16="http://schemas.microsoft.com/office/drawing/2014/main" id="{E08A3154-B70B-0D83-ED01-0708867D0849}"/>
              </a:ext>
              <a:ext uri="{C183D7F6-B498-43B3-948B-1728B52AA6E4}">
                <adec:decorative xmlns:adec="http://schemas.microsoft.com/office/drawing/2017/decorative" val="1"/>
              </a:ext>
            </a:extLst>
          </p:cNvPr>
          <p:cNvGrpSpPr/>
          <p:nvPr userDrawn="1"/>
        </p:nvGrpSpPr>
        <p:grpSpPr>
          <a:xfrm>
            <a:off x="-1" y="1643400"/>
            <a:ext cx="1679945" cy="3571200"/>
            <a:chOff x="-1" y="1632766"/>
            <a:chExt cx="1005083" cy="3571200"/>
          </a:xfrm>
          <a:solidFill>
            <a:schemeClr val="bg2"/>
          </a:solidFill>
        </p:grpSpPr>
        <p:sp>
          <p:nvSpPr>
            <p:cNvPr id="3" name="Suorakulmio 2">
              <a:extLst>
                <a:ext uri="{FF2B5EF4-FFF2-40B4-BE49-F238E27FC236}">
                  <a16:creationId xmlns:a16="http://schemas.microsoft.com/office/drawing/2014/main" id="{28150421-A77F-EDC3-CDD2-EACEBB578845}"/>
                </a:ext>
              </a:extLst>
            </p:cNvPr>
            <p:cNvSpPr>
              <a:spLocks/>
            </p:cNvSpPr>
            <p:nvPr userDrawn="1"/>
          </p:nvSpPr>
          <p:spPr>
            <a:xfrm>
              <a:off x="-1" y="16327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4" name="Suorakulmio 3">
              <a:extLst>
                <a:ext uri="{FF2B5EF4-FFF2-40B4-BE49-F238E27FC236}">
                  <a16:creationId xmlns:a16="http://schemas.microsoft.com/office/drawing/2014/main" id="{D9833F01-0C3B-D0AE-EBA9-0DCEDA87D30B}"/>
                </a:ext>
              </a:extLst>
            </p:cNvPr>
            <p:cNvSpPr>
              <a:spLocks/>
            </p:cNvSpPr>
            <p:nvPr userDrawn="1"/>
          </p:nvSpPr>
          <p:spPr>
            <a:xfrm>
              <a:off x="-1" y="21805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 name="Suorakulmio 4">
              <a:extLst>
                <a:ext uri="{FF2B5EF4-FFF2-40B4-BE49-F238E27FC236}">
                  <a16:creationId xmlns:a16="http://schemas.microsoft.com/office/drawing/2014/main" id="{83CF77C7-4CCE-3121-23DB-D1C5CD3DACD0}"/>
                </a:ext>
              </a:extLst>
            </p:cNvPr>
            <p:cNvSpPr>
              <a:spLocks/>
            </p:cNvSpPr>
            <p:nvPr userDrawn="1"/>
          </p:nvSpPr>
          <p:spPr>
            <a:xfrm>
              <a:off x="-1" y="27283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6" name="Suorakulmio 5">
              <a:extLst>
                <a:ext uri="{FF2B5EF4-FFF2-40B4-BE49-F238E27FC236}">
                  <a16:creationId xmlns:a16="http://schemas.microsoft.com/office/drawing/2014/main" id="{4BD05828-28C1-F026-A034-4F7F7CB9CF3D}"/>
                </a:ext>
              </a:extLst>
            </p:cNvPr>
            <p:cNvSpPr>
              <a:spLocks/>
            </p:cNvSpPr>
            <p:nvPr userDrawn="1"/>
          </p:nvSpPr>
          <p:spPr>
            <a:xfrm>
              <a:off x="-1" y="32761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 name="Suorakulmio 6">
              <a:extLst>
                <a:ext uri="{FF2B5EF4-FFF2-40B4-BE49-F238E27FC236}">
                  <a16:creationId xmlns:a16="http://schemas.microsoft.com/office/drawing/2014/main" id="{539F8BB0-46AB-A248-1024-89293CF95472}"/>
                </a:ext>
              </a:extLst>
            </p:cNvPr>
            <p:cNvSpPr>
              <a:spLocks/>
            </p:cNvSpPr>
            <p:nvPr userDrawn="1"/>
          </p:nvSpPr>
          <p:spPr>
            <a:xfrm>
              <a:off x="-1" y="38239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4D7FEDD8-D772-F2A3-A67C-ECF1E86EA2AF}"/>
                </a:ext>
              </a:extLst>
            </p:cNvPr>
            <p:cNvSpPr>
              <a:spLocks/>
            </p:cNvSpPr>
            <p:nvPr userDrawn="1"/>
          </p:nvSpPr>
          <p:spPr>
            <a:xfrm>
              <a:off x="-1" y="43717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F12D1E82-D11F-F462-4448-49433776DB13}"/>
                </a:ext>
              </a:extLst>
            </p:cNvPr>
            <p:cNvSpPr>
              <a:spLocks/>
            </p:cNvSpPr>
            <p:nvPr userDrawn="1"/>
          </p:nvSpPr>
          <p:spPr>
            <a:xfrm>
              <a:off x="-1" y="49195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grpSp>
      <p:pic>
        <p:nvPicPr>
          <p:cNvPr id="11" name="800">
            <a:extLst>
              <a:ext uri="{FF2B5EF4-FFF2-40B4-BE49-F238E27FC236}">
                <a16:creationId xmlns:a16="http://schemas.microsoft.com/office/drawing/2014/main" id="{7845D49F-E47F-A16B-C832-EE807AD9D9A6}"/>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12" name="Vaakuna">
            <a:extLst>
              <a:ext uri="{FF2B5EF4-FFF2-40B4-BE49-F238E27FC236}">
                <a16:creationId xmlns:a16="http://schemas.microsoft.com/office/drawing/2014/main" id="{AC1FB8D5-9F1C-E6EC-F940-9993C79E9143}"/>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21418531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Kaareva kuva + otsikko + raidat">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Otsikko">
            <a:extLst>
              <a:ext uri="{FF2B5EF4-FFF2-40B4-BE49-F238E27FC236}">
                <a16:creationId xmlns:a16="http://schemas.microsoft.com/office/drawing/2014/main" id="{CF7C3183-1BEE-688C-A725-D053F1CA53C0}"/>
              </a:ext>
            </a:extLst>
          </p:cNvPr>
          <p:cNvSpPr>
            <a:spLocks noGrp="1"/>
          </p:cNvSpPr>
          <p:nvPr userDrawn="1">
            <p:ph type="title" hasCustomPrompt="1"/>
          </p:nvPr>
        </p:nvSpPr>
        <p:spPr>
          <a:xfrm>
            <a:off x="6505146" y="1964697"/>
            <a:ext cx="5201301" cy="2330855"/>
          </a:xfrm>
          <a:prstGeom prst="roundRect">
            <a:avLst>
              <a:gd name="adj" fmla="val 0"/>
            </a:avLst>
          </a:prstGeom>
          <a:noFill/>
        </p:spPr>
        <p:txBody>
          <a:bodyPr wrap="square" lIns="0" tIns="0" rIns="0" bIns="0" anchor="ctr" anchorCtr="0">
            <a:noAutofit/>
          </a:bodyPr>
          <a:lstStyle>
            <a:lvl1pPr algn="l">
              <a:lnSpc>
                <a:spcPct val="80000"/>
              </a:lnSpc>
              <a:defRPr sz="6600" spc="-200" baseline="0">
                <a:solidFill>
                  <a:schemeClr val="bg2"/>
                </a:solidFill>
              </a:defRPr>
            </a:lvl1pPr>
          </a:lstStyle>
          <a:p>
            <a:r>
              <a:rPr lang="fi-FI"/>
              <a:t>Muokkaa otsikkoa</a:t>
            </a:r>
          </a:p>
        </p:txBody>
      </p:sp>
      <p:pic>
        <p:nvPicPr>
          <p:cNvPr id="23" name="Raidat">
            <a:extLst>
              <a:ext uri="{FF2B5EF4-FFF2-40B4-BE49-F238E27FC236}">
                <a16:creationId xmlns:a16="http://schemas.microsoft.com/office/drawing/2014/main" id="{85EAB13B-5EB2-2A30-E149-0F9165B72B6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r="46160"/>
          <a:stretch/>
        </p:blipFill>
        <p:spPr>
          <a:xfrm flipH="1">
            <a:off x="3484" y="4892814"/>
            <a:ext cx="12191999" cy="1965186"/>
          </a:xfrm>
          <a:prstGeom prst="rect">
            <a:avLst/>
          </a:prstGeom>
        </p:spPr>
      </p:pic>
      <p:sp>
        <p:nvSpPr>
          <p:cNvPr id="2" name="Kuvan paikkamerkki">
            <a:extLst>
              <a:ext uri="{FF2B5EF4-FFF2-40B4-BE49-F238E27FC236}">
                <a16:creationId xmlns:a16="http://schemas.microsoft.com/office/drawing/2014/main" id="{A6284D43-7AD7-4116-7E32-EDFCFD4FDD87}"/>
              </a:ext>
            </a:extLst>
          </p:cNvPr>
          <p:cNvSpPr>
            <a:spLocks noGrp="1"/>
          </p:cNvSpPr>
          <p:nvPr userDrawn="1">
            <p:ph type="pic" sz="quarter" idx="13" hasCustomPrompt="1"/>
          </p:nvPr>
        </p:nvSpPr>
        <p:spPr>
          <a:xfrm>
            <a:off x="0" y="-5400"/>
            <a:ext cx="6096000" cy="6868800"/>
          </a:xfrm>
          <a:prstGeom prst="flowChartDelay">
            <a:avLst/>
          </a:prstGeom>
          <a:solidFill>
            <a:schemeClr val="bg1">
              <a:lumMod val="95000"/>
            </a:schemeClr>
          </a:solidFill>
        </p:spPr>
        <p:txBody>
          <a:bodyPr lIns="216000" tIns="180000" rIns="180000" bIns="180000" anchor="t" anchorCtr="0">
            <a:normAutofit/>
          </a:bodyPr>
          <a:lstStyle>
            <a:lvl1pPr marL="0" marR="0" indent="0" algn="l" defTabSz="609570" rtl="0" eaLnBrk="1" fontAlgn="auto" latinLnBrk="0" hangingPunct="1">
              <a:lnSpc>
                <a:spcPct val="114000"/>
              </a:lnSpc>
              <a:spcBef>
                <a:spcPts val="0"/>
              </a:spcBef>
              <a:spcAft>
                <a:spcPts val="0"/>
              </a:spcAft>
              <a:buClrTx/>
              <a:buSzTx/>
              <a:buFont typeface="Arial"/>
              <a:buNone/>
              <a:tabLst/>
              <a:defRPr sz="11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HUOM. Kuvan rajaavaa muotoa ei saa venyttää leveämmäksi tai kapeammaksi.</a:t>
            </a:r>
            <a:br>
              <a:rPr lang="fi-FI"/>
            </a:br>
            <a:br>
              <a:rPr lang="fi-FI"/>
            </a:br>
            <a:r>
              <a:rPr lang="fi-FI"/>
              <a:t>Lisää kuva: valitse kuvan kehyslaatikko &gt; Lisää-välilehti &gt; Kuvat </a:t>
            </a:r>
            <a:br>
              <a:rPr lang="fi-FI"/>
            </a:br>
            <a:r>
              <a:rPr lang="fi-FI"/>
              <a:t>(lisää kuva omasta sijainnista ”Tämä laite” tai Microsoftin kuvapankista ”Kuvapankkikuvat”). </a:t>
            </a:r>
            <a:br>
              <a:rPr lang="fi-FI"/>
            </a:br>
            <a:br>
              <a:rPr lang="fi-FI"/>
            </a:br>
            <a:r>
              <a:rPr lang="fi-FI"/>
              <a:t>Kuvan vaihtaminen: valitse kuva &gt; hiiren oikea &gt; Vaihda kuva. </a:t>
            </a:r>
            <a:br>
              <a:rPr lang="fi-FI"/>
            </a:br>
            <a:br>
              <a:rPr lang="fi-FI"/>
            </a:br>
            <a:r>
              <a:rPr lang="fi-FI"/>
              <a:t>Kuvan rajauksen muuttaminen: valitse kuva &gt; Kuvan muoto -välilehti &gt; Rajaa. </a:t>
            </a:r>
          </a:p>
        </p:txBody>
      </p:sp>
      <p:sp>
        <p:nvSpPr>
          <p:cNvPr id="7" name="Kuvaaja">
            <a:extLst>
              <a:ext uri="{FF2B5EF4-FFF2-40B4-BE49-F238E27FC236}">
                <a16:creationId xmlns:a16="http://schemas.microsoft.com/office/drawing/2014/main" id="{FE891A36-08BC-432C-EA2C-DCF062B345AD}"/>
              </a:ext>
            </a:extLst>
          </p:cNvPr>
          <p:cNvSpPr>
            <a:spLocks noGrp="1"/>
          </p:cNvSpPr>
          <p:nvPr userDrawn="1">
            <p:ph type="body" sz="quarter" idx="19" hasCustomPrompt="1"/>
          </p:nvPr>
        </p:nvSpPr>
        <p:spPr>
          <a:xfrm>
            <a:off x="142822" y="6440700"/>
            <a:ext cx="1435462" cy="276573"/>
          </a:xfrm>
          <a:prstGeom prst="roundRect">
            <a:avLst>
              <a:gd name="adj" fmla="val 9529"/>
            </a:avLst>
          </a:prstGeom>
          <a:solidFill>
            <a:schemeClr val="tx1"/>
          </a:solidFill>
        </p:spPr>
        <p:txBody>
          <a:bodyPr wrap="none" lIns="61200" tIns="54000" rIns="72000" bIns="54000" anchor="ctr" anchorCtr="0">
            <a:spAutoFit/>
          </a:bodyPr>
          <a:lstStyle>
            <a:lvl1pPr marL="0" indent="0" algn="l">
              <a:lnSpc>
                <a:spcPct val="90000"/>
              </a:lnSpc>
              <a:spcAft>
                <a:spcPts val="0"/>
              </a:spcAft>
              <a:buNone/>
              <a:defRPr sz="1100">
                <a:solidFill>
                  <a:schemeClr val="bg1"/>
                </a:solidFill>
              </a:defRPr>
            </a:lvl1pPr>
          </a:lstStyle>
          <a:p>
            <a:pPr lvl="0"/>
            <a:r>
              <a:rPr lang="fi-FI"/>
              <a:t>Kuva: Kuvaajan nimi</a:t>
            </a:r>
          </a:p>
        </p:txBody>
      </p:sp>
      <p:pic>
        <p:nvPicPr>
          <p:cNvPr id="4" name="Vaakuna">
            <a:extLst>
              <a:ext uri="{FF2B5EF4-FFF2-40B4-BE49-F238E27FC236}">
                <a16:creationId xmlns:a16="http://schemas.microsoft.com/office/drawing/2014/main" id="{50601935-826C-9C20-22CB-7F8B0F384494}"/>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10861598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Kaari + raidat + otsikko + teksti">
    <p:bg>
      <p:bgPr>
        <a:solidFill>
          <a:schemeClr val="bg1"/>
        </a:solidFill>
        <a:effectLst/>
      </p:bgPr>
    </p:bg>
    <p:spTree>
      <p:nvGrpSpPr>
        <p:cNvPr id="1" name=""/>
        <p:cNvGrpSpPr/>
        <p:nvPr/>
      </p:nvGrpSpPr>
      <p:grpSpPr>
        <a:xfrm>
          <a:off x="0" y="0"/>
          <a:ext cx="0" cy="0"/>
          <a:chOff x="0" y="0"/>
          <a:chExt cx="0" cy="0"/>
        </a:xfrm>
      </p:grpSpPr>
      <p:sp>
        <p:nvSpPr>
          <p:cNvPr id="5" name="Kaarimuoto">
            <a:extLst>
              <a:ext uri="{FF2B5EF4-FFF2-40B4-BE49-F238E27FC236}">
                <a16:creationId xmlns:a16="http://schemas.microsoft.com/office/drawing/2014/main" id="{31E54788-41FE-3B1C-A2AB-19C626D101C1}"/>
              </a:ext>
              <a:ext uri="{C183D7F6-B498-43B3-948B-1728B52AA6E4}">
                <adec:decorative xmlns:adec="http://schemas.microsoft.com/office/drawing/2017/decorative" val="1"/>
              </a:ext>
            </a:extLst>
          </p:cNvPr>
          <p:cNvSpPr/>
          <p:nvPr userDrawn="1"/>
        </p:nvSpPr>
        <p:spPr>
          <a:xfrm>
            <a:off x="0" y="-9000"/>
            <a:ext cx="6096000" cy="6867000"/>
          </a:xfrm>
          <a:prstGeom prst="flowChartDelay">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2" name="Otsikko">
            <a:extLst>
              <a:ext uri="{FF2B5EF4-FFF2-40B4-BE49-F238E27FC236}">
                <a16:creationId xmlns:a16="http://schemas.microsoft.com/office/drawing/2014/main" id="{CCF8B37E-DA57-80ED-9D18-249867C4B966}"/>
              </a:ext>
            </a:extLst>
          </p:cNvPr>
          <p:cNvSpPr>
            <a:spLocks noGrp="1"/>
          </p:cNvSpPr>
          <p:nvPr>
            <p:ph type="title" hasCustomPrompt="1"/>
          </p:nvPr>
        </p:nvSpPr>
        <p:spPr>
          <a:xfrm>
            <a:off x="1471172" y="1675219"/>
            <a:ext cx="4624828" cy="3507563"/>
          </a:xfrm>
          <a:prstGeom prst="rect">
            <a:avLst/>
          </a:prstGeom>
          <a:noFill/>
        </p:spPr>
        <p:txBody>
          <a:bodyPr vert="horz" lIns="0" tIns="0" rIns="0" bIns="0" rtlCol="0" anchor="ctr" anchorCtr="0">
            <a:noAutofit/>
          </a:bodyPr>
          <a:lstStyle>
            <a:lvl1pPr>
              <a:lnSpc>
                <a:spcPct val="80000"/>
              </a:lnSpc>
              <a:defRPr sz="6600" spc="-200" baseline="0">
                <a:solidFill>
                  <a:schemeClr val="tx1"/>
                </a:solidFill>
              </a:defRPr>
            </a:lvl1pPr>
          </a:lstStyle>
          <a:p>
            <a:r>
              <a:rPr lang="fi-FI"/>
              <a:t>Muokkaa otsikkoa </a:t>
            </a:r>
            <a:endParaRPr lang="en-US"/>
          </a:p>
        </p:txBody>
      </p:sp>
      <p:sp>
        <p:nvSpPr>
          <p:cNvPr id="3" name="Tekstin paikkamerkki">
            <a:extLst>
              <a:ext uri="{FF2B5EF4-FFF2-40B4-BE49-F238E27FC236}">
                <a16:creationId xmlns:a16="http://schemas.microsoft.com/office/drawing/2014/main" id="{33BDBB72-3C25-1A01-EE75-CE5511ED7CAB}"/>
              </a:ext>
            </a:extLst>
          </p:cNvPr>
          <p:cNvSpPr>
            <a:spLocks noGrp="1"/>
          </p:cNvSpPr>
          <p:nvPr>
            <p:ph type="body" idx="1" hasCustomPrompt="1"/>
          </p:nvPr>
        </p:nvSpPr>
        <p:spPr>
          <a:xfrm>
            <a:off x="6707800" y="1765738"/>
            <a:ext cx="4624828" cy="4346757"/>
          </a:xfrm>
          <a:prstGeom prst="rect">
            <a:avLst/>
          </a:prstGeom>
        </p:spPr>
        <p:txBody>
          <a:bodyPr vert="horz" lIns="0" tIns="0" rIns="0" bIns="0" rtlCol="0">
            <a:noAutofit/>
          </a:bodyPr>
          <a:lstStyle>
            <a:lvl1pPr marL="239994" indent="-239994">
              <a:lnSpc>
                <a:spcPct val="107000"/>
              </a:lnSpc>
              <a:spcAft>
                <a:spcPts val="1000"/>
              </a:spcAft>
              <a:buClrTx/>
              <a:buSzPct val="100000"/>
              <a:buFont typeface="Arial" panose="020B0604020202020204" pitchFamily="34" charset="0"/>
              <a:buChar char="•"/>
              <a:defRPr sz="2100">
                <a:solidFill>
                  <a:schemeClr val="tx1"/>
                </a:solidFill>
              </a:defRPr>
            </a:lvl1pPr>
            <a:lvl2pPr marL="719965" indent="-263993">
              <a:lnSpc>
                <a:spcPct val="107000"/>
              </a:lnSpc>
              <a:spcAft>
                <a:spcPts val="1000"/>
              </a:spcAft>
              <a:buFont typeface="Lucida Grande"/>
              <a:buChar char="–"/>
              <a:defRPr sz="1900">
                <a:solidFill>
                  <a:schemeClr val="tx1"/>
                </a:solidFill>
              </a:defRPr>
            </a:lvl2pPr>
            <a:lvl3pPr marL="1151971" indent="-191995">
              <a:lnSpc>
                <a:spcPct val="107000"/>
              </a:lnSpc>
              <a:spcAft>
                <a:spcPts val="1000"/>
              </a:spcAft>
              <a:buSzPct val="100000"/>
              <a:buFont typeface="Arial" panose="020B0604020202020204" pitchFamily="34" charset="0"/>
              <a:buChar char="•"/>
              <a:defRPr sz="1500">
                <a:solidFill>
                  <a:schemeClr val="tx1"/>
                </a:solidFill>
              </a:defRPr>
            </a:lvl3pPr>
            <a:lvl4pPr marL="1631959" indent="-191995">
              <a:lnSpc>
                <a:spcPct val="107000"/>
              </a:lnSpc>
              <a:spcAft>
                <a:spcPts val="1000"/>
              </a:spcAft>
              <a:buSzPct val="100000"/>
              <a:buFont typeface="Lucida Grande"/>
              <a:buChar char="–"/>
              <a:defRPr sz="1500">
                <a:solidFill>
                  <a:schemeClr val="tx1"/>
                </a:solidFill>
              </a:defRPr>
            </a:lvl4pPr>
            <a:lvl5pPr marL="2111947" indent="-191995">
              <a:lnSpc>
                <a:spcPct val="107000"/>
              </a:lnSpc>
              <a:spcAft>
                <a:spcPts val="1000"/>
              </a:spcAft>
              <a:defRPr sz="1300">
                <a:solidFill>
                  <a:schemeClr val="tx1"/>
                </a:solidFill>
              </a:defRPr>
            </a:lvl5pPr>
          </a:lstStyle>
          <a:p>
            <a:pPr lvl="0"/>
            <a:r>
              <a:rPr lang="fi-FI"/>
              <a:t>Muokkaa tekstiä napsauttamalla.  </a:t>
            </a:r>
          </a:p>
          <a:p>
            <a:pPr lvl="1"/>
            <a:r>
              <a:rPr lang="fi-FI"/>
              <a:t>toinen taso</a:t>
            </a:r>
          </a:p>
          <a:p>
            <a:pPr lvl="2"/>
            <a:r>
              <a:rPr lang="fi-FI"/>
              <a:t>kolmas taso</a:t>
            </a:r>
          </a:p>
          <a:p>
            <a:pPr lvl="3"/>
            <a:r>
              <a:rPr lang="fi-FI"/>
              <a:t>neljäs taso</a:t>
            </a:r>
          </a:p>
          <a:p>
            <a:pPr lvl="4"/>
            <a:r>
              <a:rPr lang="fi-FI"/>
              <a:t>viides taso</a:t>
            </a:r>
            <a:endParaRPr lang="en-US"/>
          </a:p>
        </p:txBody>
      </p:sp>
      <p:grpSp>
        <p:nvGrpSpPr>
          <p:cNvPr id="4" name="Raidat">
            <a:extLst>
              <a:ext uri="{FF2B5EF4-FFF2-40B4-BE49-F238E27FC236}">
                <a16:creationId xmlns:a16="http://schemas.microsoft.com/office/drawing/2014/main" id="{B66B0FBF-A74B-D87F-4765-F3FF2411994F}"/>
              </a:ext>
              <a:ext uri="{C183D7F6-B498-43B3-948B-1728B52AA6E4}">
                <adec:decorative xmlns:adec="http://schemas.microsoft.com/office/drawing/2017/decorative" val="1"/>
              </a:ext>
            </a:extLst>
          </p:cNvPr>
          <p:cNvGrpSpPr/>
          <p:nvPr userDrawn="1"/>
        </p:nvGrpSpPr>
        <p:grpSpPr>
          <a:xfrm>
            <a:off x="-1" y="1643400"/>
            <a:ext cx="1005083" cy="3571200"/>
            <a:chOff x="-1" y="1632766"/>
            <a:chExt cx="1005083" cy="3571200"/>
          </a:xfrm>
          <a:solidFill>
            <a:schemeClr val="bg2"/>
          </a:solidFill>
        </p:grpSpPr>
        <p:sp>
          <p:nvSpPr>
            <p:cNvPr id="13" name="Suorakulmio 12">
              <a:extLst>
                <a:ext uri="{FF2B5EF4-FFF2-40B4-BE49-F238E27FC236}">
                  <a16:creationId xmlns:a16="http://schemas.microsoft.com/office/drawing/2014/main" id="{73198EFD-429B-A823-7829-4ED85A8E52A9}"/>
                </a:ext>
              </a:extLst>
            </p:cNvPr>
            <p:cNvSpPr>
              <a:spLocks/>
            </p:cNvSpPr>
            <p:nvPr userDrawn="1"/>
          </p:nvSpPr>
          <p:spPr>
            <a:xfrm>
              <a:off x="-1" y="16327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4" name="Suorakulmio 13">
              <a:extLst>
                <a:ext uri="{FF2B5EF4-FFF2-40B4-BE49-F238E27FC236}">
                  <a16:creationId xmlns:a16="http://schemas.microsoft.com/office/drawing/2014/main" id="{7C4C5E9D-1A78-4EA4-8378-3B86E7FAA8C3}"/>
                </a:ext>
              </a:extLst>
            </p:cNvPr>
            <p:cNvSpPr>
              <a:spLocks/>
            </p:cNvSpPr>
            <p:nvPr userDrawn="1"/>
          </p:nvSpPr>
          <p:spPr>
            <a:xfrm>
              <a:off x="-1" y="21805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3A0B7ACF-E4F9-82F1-F47F-4E2E6E9686BC}"/>
                </a:ext>
              </a:extLst>
            </p:cNvPr>
            <p:cNvSpPr>
              <a:spLocks/>
            </p:cNvSpPr>
            <p:nvPr userDrawn="1"/>
          </p:nvSpPr>
          <p:spPr>
            <a:xfrm>
              <a:off x="-1" y="27283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E3DAD504-C51A-6E66-C32A-937D024AB339}"/>
                </a:ext>
              </a:extLst>
            </p:cNvPr>
            <p:cNvSpPr>
              <a:spLocks/>
            </p:cNvSpPr>
            <p:nvPr userDrawn="1"/>
          </p:nvSpPr>
          <p:spPr>
            <a:xfrm>
              <a:off x="-1" y="32761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7" name="Suorakulmio 16">
              <a:extLst>
                <a:ext uri="{FF2B5EF4-FFF2-40B4-BE49-F238E27FC236}">
                  <a16:creationId xmlns:a16="http://schemas.microsoft.com/office/drawing/2014/main" id="{CECD8D54-13DA-1028-3546-F45CCA1F0B39}"/>
                </a:ext>
              </a:extLst>
            </p:cNvPr>
            <p:cNvSpPr>
              <a:spLocks/>
            </p:cNvSpPr>
            <p:nvPr userDrawn="1"/>
          </p:nvSpPr>
          <p:spPr>
            <a:xfrm>
              <a:off x="-1" y="38239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8" name="Suorakulmio 17">
              <a:extLst>
                <a:ext uri="{FF2B5EF4-FFF2-40B4-BE49-F238E27FC236}">
                  <a16:creationId xmlns:a16="http://schemas.microsoft.com/office/drawing/2014/main" id="{BBFD9EAF-6C2C-54D9-DA75-6DF48DBAF6D9}"/>
                </a:ext>
              </a:extLst>
            </p:cNvPr>
            <p:cNvSpPr>
              <a:spLocks/>
            </p:cNvSpPr>
            <p:nvPr userDrawn="1"/>
          </p:nvSpPr>
          <p:spPr>
            <a:xfrm>
              <a:off x="-1" y="43717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9B7C8E42-A830-BE6E-E7EB-191EF8A32F0D}"/>
                </a:ext>
              </a:extLst>
            </p:cNvPr>
            <p:cNvSpPr>
              <a:spLocks/>
            </p:cNvSpPr>
            <p:nvPr userDrawn="1"/>
          </p:nvSpPr>
          <p:spPr>
            <a:xfrm>
              <a:off x="-1" y="4919566"/>
              <a:ext cx="1005083" cy="2844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grpSp>
      <p:pic>
        <p:nvPicPr>
          <p:cNvPr id="8" name="800">
            <a:extLst>
              <a:ext uri="{FF2B5EF4-FFF2-40B4-BE49-F238E27FC236}">
                <a16:creationId xmlns:a16="http://schemas.microsoft.com/office/drawing/2014/main" id="{4FDF9B41-6E08-E828-13EB-90F20D5F7208}"/>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8" y="5912499"/>
            <a:ext cx="820800" cy="517806"/>
          </a:xfrm>
          <a:prstGeom prst="rect">
            <a:avLst/>
          </a:prstGeom>
        </p:spPr>
      </p:pic>
      <p:pic>
        <p:nvPicPr>
          <p:cNvPr id="9" name="Vaakuna">
            <a:extLst>
              <a:ext uri="{FF2B5EF4-FFF2-40B4-BE49-F238E27FC236}">
                <a16:creationId xmlns:a16="http://schemas.microsoft.com/office/drawing/2014/main" id="{C2B1948F-4749-4E4F-C60B-277870AE4EB3}"/>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156227" y="465122"/>
            <a:ext cx="464182" cy="712800"/>
          </a:xfrm>
          <a:prstGeom prst="rect">
            <a:avLst/>
          </a:prstGeom>
        </p:spPr>
      </p:pic>
    </p:spTree>
    <p:extLst>
      <p:ext uri="{BB962C8B-B14F-4D97-AF65-F5344CB8AC3E}">
        <p14:creationId xmlns:p14="http://schemas.microsoft.com/office/powerpoint/2010/main" val="4061830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siintyjän esittely">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CCF8B37E-DA57-80ED-9D18-249867C4B966}"/>
              </a:ext>
            </a:extLst>
          </p:cNvPr>
          <p:cNvSpPr>
            <a:spLocks noGrp="1"/>
          </p:cNvSpPr>
          <p:nvPr>
            <p:ph type="title" hasCustomPrompt="1"/>
          </p:nvPr>
        </p:nvSpPr>
        <p:spPr>
          <a:xfrm>
            <a:off x="4042692" y="1086377"/>
            <a:ext cx="5759012" cy="839997"/>
          </a:xfrm>
          <a:prstGeom prst="rect">
            <a:avLst/>
          </a:prstGeom>
          <a:noFill/>
        </p:spPr>
        <p:txBody>
          <a:bodyPr vert="horz" lIns="0" tIns="0" rIns="0" bIns="0" rtlCol="0" anchor="b" anchorCtr="0">
            <a:noAutofit/>
          </a:bodyPr>
          <a:lstStyle>
            <a:lvl1pPr>
              <a:lnSpc>
                <a:spcPct val="85000"/>
              </a:lnSpc>
              <a:defRPr sz="5200" spc="-100" baseline="0">
                <a:solidFill>
                  <a:schemeClr val="bg2"/>
                </a:solidFill>
              </a:defRPr>
            </a:lvl1pPr>
          </a:lstStyle>
          <a:p>
            <a:r>
              <a:rPr lang="fi-FI"/>
              <a:t>Esiintyjän nimi</a:t>
            </a:r>
            <a:endParaRPr lang="en-US"/>
          </a:p>
        </p:txBody>
      </p:sp>
      <p:sp>
        <p:nvSpPr>
          <p:cNvPr id="6" name="Titteli">
            <a:extLst>
              <a:ext uri="{FF2B5EF4-FFF2-40B4-BE49-F238E27FC236}">
                <a16:creationId xmlns:a16="http://schemas.microsoft.com/office/drawing/2014/main" id="{619EB2D6-81D5-B0DF-380A-1A77EE1A15A1}"/>
              </a:ext>
            </a:extLst>
          </p:cNvPr>
          <p:cNvSpPr>
            <a:spLocks noGrp="1"/>
          </p:cNvSpPr>
          <p:nvPr>
            <p:ph type="subTitle" idx="23" hasCustomPrompt="1"/>
          </p:nvPr>
        </p:nvSpPr>
        <p:spPr>
          <a:xfrm>
            <a:off x="4042693" y="2018237"/>
            <a:ext cx="5759011" cy="365161"/>
          </a:xfrm>
          <a:prstGeom prst="rect">
            <a:avLst/>
          </a:prstGeom>
        </p:spPr>
        <p:txBody>
          <a:bodyPr lIns="0" rIns="0" anchor="ctr" anchorCtr="0">
            <a:noAutofit/>
          </a:bodyPr>
          <a:lstStyle>
            <a:lvl1pPr marL="0" indent="0" algn="l">
              <a:lnSpc>
                <a:spcPct val="100000"/>
              </a:lnSpc>
              <a:spcAft>
                <a:spcPts val="0"/>
              </a:spcAft>
              <a:buNone/>
              <a:defRPr sz="2700" b="0">
                <a:solidFill>
                  <a:schemeClr val="bg2"/>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fi-FI"/>
              <a:t>Titteli</a:t>
            </a:r>
            <a:endParaRPr lang="en-US"/>
          </a:p>
        </p:txBody>
      </p:sp>
      <p:sp>
        <p:nvSpPr>
          <p:cNvPr id="4" name="Tekstin paikkamerkki">
            <a:extLst>
              <a:ext uri="{FF2B5EF4-FFF2-40B4-BE49-F238E27FC236}">
                <a16:creationId xmlns:a16="http://schemas.microsoft.com/office/drawing/2014/main" id="{97FE2668-A743-2F30-7993-D36B2D820302}"/>
              </a:ext>
            </a:extLst>
          </p:cNvPr>
          <p:cNvSpPr>
            <a:spLocks noGrp="1"/>
          </p:cNvSpPr>
          <p:nvPr>
            <p:ph type="body" sz="quarter" idx="25" hasCustomPrompt="1"/>
          </p:nvPr>
        </p:nvSpPr>
        <p:spPr>
          <a:xfrm>
            <a:off x="4042689" y="2475260"/>
            <a:ext cx="4908806" cy="953739"/>
          </a:xfrm>
          <a:prstGeom prst="roundRect">
            <a:avLst>
              <a:gd name="adj" fmla="val 0"/>
            </a:avLst>
          </a:prstGeom>
          <a:noFill/>
          <a:ln w="22225">
            <a:noFill/>
          </a:ln>
        </p:spPr>
        <p:txBody>
          <a:bodyPr lIns="0" rIns="0" anchor="t" anchorCtr="0">
            <a:noAutofit/>
          </a:bodyPr>
          <a:lstStyle>
            <a:lvl1pPr marL="0" indent="0">
              <a:lnSpc>
                <a:spcPct val="107000"/>
              </a:lnSpc>
              <a:spcAft>
                <a:spcPts val="400"/>
              </a:spcAft>
              <a:buNone/>
              <a:defRPr sz="1900" b="1">
                <a:solidFill>
                  <a:schemeClr val="bg2"/>
                </a:solidFill>
              </a:defRPr>
            </a:lvl1pPr>
            <a:lvl2pPr marL="455989" indent="0">
              <a:buNone/>
              <a:defRPr>
                <a:solidFill>
                  <a:schemeClr val="bg1"/>
                </a:solidFill>
              </a:defRPr>
            </a:lvl2pPr>
            <a:lvl3pPr marL="959976" indent="0">
              <a:buNone/>
              <a:defRPr>
                <a:solidFill>
                  <a:schemeClr val="bg1"/>
                </a:solidFill>
              </a:defRPr>
            </a:lvl3pPr>
            <a:lvl4pPr marL="1439964" indent="0">
              <a:buNone/>
              <a:defRPr>
                <a:solidFill>
                  <a:schemeClr val="bg1"/>
                </a:solidFill>
              </a:defRPr>
            </a:lvl4pPr>
            <a:lvl5pPr marL="1919952" indent="0">
              <a:buNone/>
              <a:defRPr>
                <a:solidFill>
                  <a:schemeClr val="bg1"/>
                </a:solidFill>
              </a:defRPr>
            </a:lvl5pPr>
          </a:lstStyle>
          <a:p>
            <a:pPr lvl="0"/>
            <a:r>
              <a:rPr lang="fi-FI"/>
              <a:t>Tärkeää nostettavaa, yhteystiedot tms.</a:t>
            </a:r>
          </a:p>
        </p:txBody>
      </p:sp>
      <p:sp>
        <p:nvSpPr>
          <p:cNvPr id="3" name="Tekstin paikkamerkki">
            <a:extLst>
              <a:ext uri="{FF2B5EF4-FFF2-40B4-BE49-F238E27FC236}">
                <a16:creationId xmlns:a16="http://schemas.microsoft.com/office/drawing/2014/main" id="{33BDBB72-3C25-1A01-EE75-CE5511ED7CAB}"/>
              </a:ext>
            </a:extLst>
          </p:cNvPr>
          <p:cNvSpPr>
            <a:spLocks noGrp="1"/>
          </p:cNvSpPr>
          <p:nvPr>
            <p:ph type="body" idx="1" hasCustomPrompt="1"/>
          </p:nvPr>
        </p:nvSpPr>
        <p:spPr>
          <a:xfrm>
            <a:off x="913942" y="4087706"/>
            <a:ext cx="6087359" cy="2053787"/>
          </a:xfrm>
          <a:prstGeom prst="roundRect">
            <a:avLst>
              <a:gd name="adj" fmla="val 0"/>
            </a:avLst>
          </a:prstGeom>
          <a:noFill/>
        </p:spPr>
        <p:txBody>
          <a:bodyPr vert="horz" lIns="0" tIns="0" rIns="0" bIns="0" rtlCol="0" anchor="t" anchorCtr="0">
            <a:noAutofit/>
          </a:bodyPr>
          <a:lstStyle>
            <a:lvl1pPr marL="239994" indent="-239994">
              <a:lnSpc>
                <a:spcPct val="107000"/>
              </a:lnSpc>
              <a:spcAft>
                <a:spcPts val="1000"/>
              </a:spcAft>
              <a:buClr>
                <a:schemeClr val="tx1"/>
              </a:buClr>
              <a:buSzPct val="100000"/>
              <a:buFont typeface="Arial" panose="020B0604020202020204" pitchFamily="34" charset="0"/>
              <a:buChar char="•"/>
              <a:defRPr sz="2100">
                <a:solidFill>
                  <a:schemeClr val="tx1"/>
                </a:solidFill>
              </a:defRPr>
            </a:lvl1pPr>
            <a:lvl2pPr marL="719965" indent="-263993">
              <a:lnSpc>
                <a:spcPct val="107000"/>
              </a:lnSpc>
              <a:spcAft>
                <a:spcPts val="1000"/>
              </a:spcAft>
              <a:buFont typeface="Lucida Grande"/>
              <a:buChar char="–"/>
              <a:defRPr sz="1900">
                <a:solidFill>
                  <a:schemeClr val="tx1"/>
                </a:solidFill>
              </a:defRPr>
            </a:lvl2pPr>
            <a:lvl3pPr marL="1151971" indent="-191995">
              <a:lnSpc>
                <a:spcPct val="107000"/>
              </a:lnSpc>
              <a:spcAft>
                <a:spcPts val="1000"/>
              </a:spcAft>
              <a:buSzPct val="100000"/>
              <a:buFont typeface="Arial" panose="020B0604020202020204" pitchFamily="34" charset="0"/>
              <a:buChar char="•"/>
              <a:defRPr sz="1500">
                <a:solidFill>
                  <a:schemeClr val="tx1"/>
                </a:solidFill>
              </a:defRPr>
            </a:lvl3pPr>
            <a:lvl4pPr marL="1631959" indent="-191995">
              <a:lnSpc>
                <a:spcPct val="107000"/>
              </a:lnSpc>
              <a:spcAft>
                <a:spcPts val="1000"/>
              </a:spcAft>
              <a:buSzPct val="100000"/>
              <a:buFont typeface="Lucida Grande"/>
              <a:buChar char="–"/>
              <a:defRPr sz="1500">
                <a:solidFill>
                  <a:schemeClr val="tx1"/>
                </a:solidFill>
              </a:defRPr>
            </a:lvl4pPr>
            <a:lvl5pPr marL="2111947" indent="-191995">
              <a:lnSpc>
                <a:spcPct val="107000"/>
              </a:lnSpc>
              <a:spcAft>
                <a:spcPts val="1000"/>
              </a:spcAft>
              <a:defRPr sz="1300">
                <a:solidFill>
                  <a:schemeClr val="tx1"/>
                </a:solidFill>
              </a:defRPr>
            </a:lvl5pPr>
          </a:lstStyle>
          <a:p>
            <a:pPr lvl="0"/>
            <a:r>
              <a:rPr lang="fi-FI"/>
              <a:t>Tietoja esiintyjästä </a:t>
            </a:r>
          </a:p>
          <a:p>
            <a:pPr lvl="1"/>
            <a:r>
              <a:rPr lang="fi-FI"/>
              <a:t>toinen taso</a:t>
            </a:r>
          </a:p>
          <a:p>
            <a:pPr lvl="2"/>
            <a:r>
              <a:rPr lang="fi-FI"/>
              <a:t>kolmas taso</a:t>
            </a:r>
          </a:p>
          <a:p>
            <a:pPr lvl="3"/>
            <a:r>
              <a:rPr lang="fi-FI"/>
              <a:t>neljäs taso</a:t>
            </a:r>
          </a:p>
          <a:p>
            <a:pPr lvl="4"/>
            <a:r>
              <a:rPr lang="fi-FI"/>
              <a:t>viides taso</a:t>
            </a:r>
            <a:endParaRPr lang="en-US"/>
          </a:p>
        </p:txBody>
      </p:sp>
      <p:sp>
        <p:nvSpPr>
          <p:cNvPr id="9" name="Kuvan paikkamerkki">
            <a:extLst>
              <a:ext uri="{FF2B5EF4-FFF2-40B4-BE49-F238E27FC236}">
                <a16:creationId xmlns:a16="http://schemas.microsoft.com/office/drawing/2014/main" id="{5D08F5D4-B30E-481D-8F0A-A67744EE110B}"/>
              </a:ext>
            </a:extLst>
          </p:cNvPr>
          <p:cNvSpPr>
            <a:spLocks noGrp="1"/>
          </p:cNvSpPr>
          <p:nvPr>
            <p:ph type="pic" sz="quarter" idx="13" hasCustomPrompt="1"/>
          </p:nvPr>
        </p:nvSpPr>
        <p:spPr>
          <a:xfrm>
            <a:off x="913942" y="943886"/>
            <a:ext cx="2686796" cy="2686796"/>
          </a:xfrm>
          <a:prstGeom prst="roundRect">
            <a:avLst>
              <a:gd name="adj" fmla="val 4775"/>
            </a:avLst>
          </a:prstGeom>
          <a:noFill/>
        </p:spPr>
        <p:txBody>
          <a:bodyPr lIns="72000" tIns="72000" rIns="72000" anchor="t" anchorCtr="0">
            <a:noAutofit/>
          </a:bodyPr>
          <a:lstStyle>
            <a:lvl1pPr marL="0" marR="0" indent="0" algn="l" defTabSz="609570" rtl="0" eaLnBrk="1" fontAlgn="auto" latinLnBrk="0" hangingPunct="1">
              <a:lnSpc>
                <a:spcPct val="100000"/>
              </a:lnSpc>
              <a:spcBef>
                <a:spcPts val="0"/>
              </a:spcBef>
              <a:spcAft>
                <a:spcPts val="0"/>
              </a:spcAft>
              <a:buClrTx/>
              <a:buSzTx/>
              <a:buFont typeface="Arial"/>
              <a:buNone/>
              <a:tabLst/>
              <a:defRPr sz="1400"/>
            </a:lvl1pPr>
          </a:lstStyle>
          <a:p>
            <a:pPr marL="0" marR="0" lvl="0" indent="0" algn="l" defTabSz="609570" rtl="0" eaLnBrk="1" fontAlgn="auto" latinLnBrk="0" hangingPunct="1">
              <a:lnSpc>
                <a:spcPct val="100000"/>
              </a:lnSpc>
              <a:spcBef>
                <a:spcPts val="0"/>
              </a:spcBef>
              <a:spcAft>
                <a:spcPts val="0"/>
              </a:spcAft>
              <a:buClrTx/>
              <a:buSzTx/>
              <a:buFont typeface="Arial"/>
              <a:buNone/>
              <a:tabLst/>
              <a:defRPr/>
            </a:pPr>
            <a:r>
              <a:rPr lang="fi-FI"/>
              <a:t>Lisää esiintyjän kuva: </a:t>
            </a:r>
            <a:br>
              <a:rPr lang="fi-FI"/>
            </a:br>
            <a:r>
              <a:rPr lang="fi-FI"/>
              <a:t>klikkaa keskellä olevaa ikonia. </a:t>
            </a:r>
          </a:p>
        </p:txBody>
      </p:sp>
      <p:pic>
        <p:nvPicPr>
          <p:cNvPr id="10" name="800">
            <a:extLst>
              <a:ext uri="{FF2B5EF4-FFF2-40B4-BE49-F238E27FC236}">
                <a16:creationId xmlns:a16="http://schemas.microsoft.com/office/drawing/2014/main" id="{F47BFA32-7C3C-5F7A-BC3F-414BA660CD5B}"/>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11" name="Vaakuna">
            <a:extLst>
              <a:ext uri="{FF2B5EF4-FFF2-40B4-BE49-F238E27FC236}">
                <a16:creationId xmlns:a16="http://schemas.microsoft.com/office/drawing/2014/main" id="{6388CEFB-33BF-8CEC-A93F-57D1E9B6AF7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3046566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sällys">
    <p:bg>
      <p:bgPr>
        <a:solidFill>
          <a:schemeClr val="bg2"/>
        </a:solidFill>
        <a:effectLst/>
      </p:bgPr>
    </p:bg>
    <p:spTree>
      <p:nvGrpSpPr>
        <p:cNvPr id="1" name=""/>
        <p:cNvGrpSpPr/>
        <p:nvPr/>
      </p:nvGrpSpPr>
      <p:grpSpPr>
        <a:xfrm>
          <a:off x="0" y="0"/>
          <a:ext cx="0" cy="0"/>
          <a:chOff x="0" y="0"/>
          <a:chExt cx="0" cy="0"/>
        </a:xfrm>
      </p:grpSpPr>
      <p:sp>
        <p:nvSpPr>
          <p:cNvPr id="4" name="Kaarimuoto">
            <a:extLst>
              <a:ext uri="{FF2B5EF4-FFF2-40B4-BE49-F238E27FC236}">
                <a16:creationId xmlns:a16="http://schemas.microsoft.com/office/drawing/2014/main" id="{D964BA91-9CD5-3ACB-7F23-E5D13BF02DA1}"/>
              </a:ext>
              <a:ext uri="{C183D7F6-B498-43B3-948B-1728B52AA6E4}">
                <adec:decorative xmlns:adec="http://schemas.microsoft.com/office/drawing/2017/decorative" val="1"/>
              </a:ext>
            </a:extLst>
          </p:cNvPr>
          <p:cNvSpPr/>
          <p:nvPr userDrawn="1"/>
        </p:nvSpPr>
        <p:spPr>
          <a:xfrm rot="5400000">
            <a:off x="2341879" y="-2341882"/>
            <a:ext cx="6858002" cy="11541765"/>
          </a:xfrm>
          <a:prstGeom prst="round2SameRect">
            <a:avLst>
              <a:gd name="adj1" fmla="val 50000"/>
              <a:gd name="adj2" fmla="val 0"/>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2" name="Otsikko">
            <a:extLst>
              <a:ext uri="{FF2B5EF4-FFF2-40B4-BE49-F238E27FC236}">
                <a16:creationId xmlns:a16="http://schemas.microsoft.com/office/drawing/2014/main" id="{09E8DA99-B9B4-7C82-8A61-C355879141A6}"/>
              </a:ext>
            </a:extLst>
          </p:cNvPr>
          <p:cNvSpPr>
            <a:spLocks noGrp="1"/>
          </p:cNvSpPr>
          <p:nvPr>
            <p:ph type="title" hasCustomPrompt="1"/>
          </p:nvPr>
        </p:nvSpPr>
        <p:spPr>
          <a:xfrm>
            <a:off x="1135369" y="1826556"/>
            <a:ext cx="8524571" cy="715331"/>
          </a:xfrm>
          <a:prstGeom prst="rect">
            <a:avLst/>
          </a:prstGeom>
        </p:spPr>
        <p:txBody>
          <a:bodyPr vert="horz" lIns="0" tIns="0" rIns="0" bIns="0" rtlCol="0" anchor="ctr" anchorCtr="0">
            <a:noAutofit/>
          </a:bodyPr>
          <a:lstStyle>
            <a:lvl1pPr>
              <a:lnSpc>
                <a:spcPct val="90000"/>
              </a:lnSpc>
              <a:defRPr sz="7200" spc="-150" baseline="0">
                <a:solidFill>
                  <a:schemeClr val="bg2"/>
                </a:solidFill>
              </a:defRPr>
            </a:lvl1pPr>
          </a:lstStyle>
          <a:p>
            <a:r>
              <a:rPr lang="fi-FI"/>
              <a:t>Muokkaa otsikkoa</a:t>
            </a:r>
            <a:endParaRPr lang="en-US"/>
          </a:p>
        </p:txBody>
      </p:sp>
      <p:sp>
        <p:nvSpPr>
          <p:cNvPr id="3" name="Teksti">
            <a:extLst>
              <a:ext uri="{FF2B5EF4-FFF2-40B4-BE49-F238E27FC236}">
                <a16:creationId xmlns:a16="http://schemas.microsoft.com/office/drawing/2014/main" id="{A04C0188-FA0E-BDAA-7B37-3B1FBADEF2F9}"/>
              </a:ext>
            </a:extLst>
          </p:cNvPr>
          <p:cNvSpPr>
            <a:spLocks noGrp="1"/>
          </p:cNvSpPr>
          <p:nvPr>
            <p:ph type="body" sz="quarter" idx="15" hasCustomPrompt="1"/>
          </p:nvPr>
        </p:nvSpPr>
        <p:spPr>
          <a:xfrm>
            <a:off x="1135369" y="3193699"/>
            <a:ext cx="4724012" cy="2244829"/>
          </a:xfrm>
        </p:spPr>
        <p:txBody>
          <a:bodyPr>
            <a:noAutofit/>
          </a:bodyPr>
          <a:lstStyle>
            <a:lvl1pPr marL="0" indent="0">
              <a:lnSpc>
                <a:spcPct val="107000"/>
              </a:lnSpc>
              <a:spcAft>
                <a:spcPts val="1200"/>
              </a:spcAft>
              <a:buNone/>
              <a:defRPr sz="2100" b="0">
                <a:solidFill>
                  <a:schemeClr val="bg2"/>
                </a:solidFill>
              </a:defRPr>
            </a:lvl1pPr>
            <a:lvl2pPr marL="457189" indent="0">
              <a:buNone/>
              <a:defRPr sz="1700"/>
            </a:lvl2pPr>
            <a:lvl3pPr marL="914377" indent="0">
              <a:buNone/>
              <a:defRPr sz="1700"/>
            </a:lvl3pPr>
            <a:lvl4pPr marL="1371566" indent="0">
              <a:buNone/>
              <a:defRPr sz="1700"/>
            </a:lvl4pPr>
            <a:lvl5pPr marL="1828754" indent="0">
              <a:buNone/>
              <a:defRPr sz="1700"/>
            </a:lvl5pPr>
          </a:lstStyle>
          <a:p>
            <a:pPr marL="0" marR="0" lvl="0" indent="0" algn="l" defTabSz="609570" rtl="0" eaLnBrk="1" fontAlgn="auto" latinLnBrk="0" hangingPunct="1">
              <a:lnSpc>
                <a:spcPct val="107000"/>
              </a:lnSpc>
              <a:spcBef>
                <a:spcPts val="0"/>
              </a:spcBef>
              <a:spcAft>
                <a:spcPts val="1600"/>
              </a:spcAft>
              <a:buClrTx/>
              <a:buSzTx/>
              <a:buFont typeface="Arial"/>
              <a:buNone/>
              <a:tabLst/>
              <a:defRPr/>
            </a:pPr>
            <a:r>
              <a:rPr lang="fi-FI" noProof="0"/>
              <a:t>01	Lisää aiheotsikko</a:t>
            </a:r>
          </a:p>
          <a:p>
            <a:pPr marL="0" marR="0" lvl="0" indent="0" algn="l" defTabSz="609570" rtl="0" eaLnBrk="1" fontAlgn="auto" latinLnBrk="0" hangingPunct="1">
              <a:lnSpc>
                <a:spcPct val="107000"/>
              </a:lnSpc>
              <a:spcBef>
                <a:spcPts val="0"/>
              </a:spcBef>
              <a:spcAft>
                <a:spcPts val="1600"/>
              </a:spcAft>
              <a:buClrTx/>
              <a:buSzTx/>
              <a:buFont typeface="Arial"/>
              <a:buNone/>
              <a:tabLst/>
              <a:defRPr/>
            </a:pPr>
            <a:endParaRPr lang="fi-FI" noProof="0"/>
          </a:p>
        </p:txBody>
      </p:sp>
      <p:sp>
        <p:nvSpPr>
          <p:cNvPr id="8" name="Teksti">
            <a:extLst>
              <a:ext uri="{FF2B5EF4-FFF2-40B4-BE49-F238E27FC236}">
                <a16:creationId xmlns:a16="http://schemas.microsoft.com/office/drawing/2014/main" id="{4E06A3FA-D67F-8CD4-2A8D-97FA2E616890}"/>
              </a:ext>
            </a:extLst>
          </p:cNvPr>
          <p:cNvSpPr>
            <a:spLocks noGrp="1"/>
          </p:cNvSpPr>
          <p:nvPr>
            <p:ph type="body" sz="quarter" idx="16" hasCustomPrompt="1"/>
          </p:nvPr>
        </p:nvSpPr>
        <p:spPr>
          <a:xfrm>
            <a:off x="6277970" y="3193699"/>
            <a:ext cx="4724012" cy="2244829"/>
          </a:xfrm>
        </p:spPr>
        <p:txBody>
          <a:bodyPr>
            <a:noAutofit/>
          </a:bodyPr>
          <a:lstStyle>
            <a:lvl1pPr marL="0" indent="0">
              <a:lnSpc>
                <a:spcPct val="107000"/>
              </a:lnSpc>
              <a:spcAft>
                <a:spcPts val="1200"/>
              </a:spcAft>
              <a:buNone/>
              <a:defRPr sz="2100" b="0">
                <a:solidFill>
                  <a:schemeClr val="bg2"/>
                </a:solidFill>
              </a:defRPr>
            </a:lvl1pPr>
            <a:lvl2pPr marL="457189" indent="0">
              <a:buNone/>
              <a:defRPr sz="1700"/>
            </a:lvl2pPr>
            <a:lvl3pPr marL="914377" indent="0">
              <a:buNone/>
              <a:defRPr sz="1700"/>
            </a:lvl3pPr>
            <a:lvl4pPr marL="1371566" indent="0">
              <a:buNone/>
              <a:defRPr sz="1700"/>
            </a:lvl4pPr>
            <a:lvl5pPr marL="1828754" indent="0">
              <a:buNone/>
              <a:defRPr sz="1700"/>
            </a:lvl5pPr>
          </a:lstStyle>
          <a:p>
            <a:pPr marL="0" marR="0" lvl="0" indent="0" algn="l" defTabSz="609570" rtl="0" eaLnBrk="1" fontAlgn="auto" latinLnBrk="0" hangingPunct="1">
              <a:lnSpc>
                <a:spcPct val="107000"/>
              </a:lnSpc>
              <a:spcBef>
                <a:spcPts val="0"/>
              </a:spcBef>
              <a:spcAft>
                <a:spcPts val="1600"/>
              </a:spcAft>
              <a:buClrTx/>
              <a:buSzTx/>
              <a:buFont typeface="Arial"/>
              <a:buNone/>
              <a:tabLst/>
              <a:defRPr/>
            </a:pPr>
            <a:r>
              <a:rPr lang="fi-FI" noProof="0"/>
              <a:t>01	Lisää aiheotsikko</a:t>
            </a:r>
          </a:p>
        </p:txBody>
      </p:sp>
      <p:pic>
        <p:nvPicPr>
          <p:cNvPr id="6" name="800">
            <a:extLst>
              <a:ext uri="{FF2B5EF4-FFF2-40B4-BE49-F238E27FC236}">
                <a16:creationId xmlns:a16="http://schemas.microsoft.com/office/drawing/2014/main" id="{6AC15A56-08E7-5024-B1BE-7A094E090E5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8" y="5912499"/>
            <a:ext cx="820800" cy="517806"/>
          </a:xfrm>
          <a:prstGeom prst="rect">
            <a:avLst/>
          </a:prstGeom>
        </p:spPr>
      </p:pic>
      <p:pic>
        <p:nvPicPr>
          <p:cNvPr id="7" name="Vaakuna">
            <a:extLst>
              <a:ext uri="{FF2B5EF4-FFF2-40B4-BE49-F238E27FC236}">
                <a16:creationId xmlns:a16="http://schemas.microsoft.com/office/drawing/2014/main" id="{07B95F4E-609E-3CFB-2269-6C1F97A483D4}"/>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156227" y="465122"/>
            <a:ext cx="464182" cy="712800"/>
          </a:xfrm>
          <a:prstGeom prst="rect">
            <a:avLst/>
          </a:prstGeom>
        </p:spPr>
      </p:pic>
    </p:spTree>
    <p:extLst>
      <p:ext uri="{BB962C8B-B14F-4D97-AF65-F5344CB8AC3E}">
        <p14:creationId xmlns:p14="http://schemas.microsoft.com/office/powerpoint/2010/main" val="1548256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meroitu väliotsikko">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9" name="Numero">
            <a:extLst>
              <a:ext uri="{FF2B5EF4-FFF2-40B4-BE49-F238E27FC236}">
                <a16:creationId xmlns:a16="http://schemas.microsoft.com/office/drawing/2014/main" id="{D57041E5-369A-D442-FDB5-9A0BCF7803D9}"/>
              </a:ext>
            </a:extLst>
          </p:cNvPr>
          <p:cNvSpPr>
            <a:spLocks noGrp="1"/>
          </p:cNvSpPr>
          <p:nvPr>
            <p:ph type="body" sz="quarter" idx="10" hasCustomPrompt="1"/>
          </p:nvPr>
        </p:nvSpPr>
        <p:spPr>
          <a:xfrm>
            <a:off x="271079" y="836578"/>
            <a:ext cx="3979107" cy="1583708"/>
          </a:xfrm>
        </p:spPr>
        <p:txBody>
          <a:bodyPr lIns="0" tIns="0" rIns="0" bIns="0" anchor="ctr" anchorCtr="0">
            <a:noAutofit/>
          </a:bodyPr>
          <a:lstStyle>
            <a:lvl1pPr marL="0" indent="0" algn="l">
              <a:lnSpc>
                <a:spcPct val="70000"/>
              </a:lnSpc>
              <a:spcAft>
                <a:spcPts val="0"/>
              </a:spcAft>
              <a:buNone/>
              <a:defRPr sz="17700" b="1" spc="-200" baseline="0">
                <a:solidFill>
                  <a:schemeClr val="bg2"/>
                </a:solidFill>
              </a:defRPr>
            </a:lvl1pPr>
          </a:lstStyle>
          <a:p>
            <a:pPr lvl="0"/>
            <a:r>
              <a:rPr lang="fi-FI"/>
              <a:t>00</a:t>
            </a:r>
          </a:p>
        </p:txBody>
      </p:sp>
      <p:sp>
        <p:nvSpPr>
          <p:cNvPr id="8" name="Otsikko"/>
          <p:cNvSpPr>
            <a:spLocks noGrp="1"/>
          </p:cNvSpPr>
          <p:nvPr>
            <p:ph type="ctrTitle" hasCustomPrompt="1"/>
          </p:nvPr>
        </p:nvSpPr>
        <p:spPr>
          <a:xfrm>
            <a:off x="2897526" y="2449301"/>
            <a:ext cx="7945880" cy="2790188"/>
          </a:xfrm>
        </p:spPr>
        <p:txBody>
          <a:bodyPr anchor="ctr" anchorCtr="0">
            <a:noAutofit/>
          </a:bodyPr>
          <a:lstStyle>
            <a:lvl1pPr algn="l">
              <a:lnSpc>
                <a:spcPct val="80000"/>
              </a:lnSpc>
              <a:defRPr sz="8800" spc="-200" baseline="0">
                <a:solidFill>
                  <a:schemeClr val="bg2"/>
                </a:solidFill>
              </a:defRPr>
            </a:lvl1pPr>
          </a:lstStyle>
          <a:p>
            <a:r>
              <a:rPr lang="fi-FI"/>
              <a:t>Muokkaa väliotsikkoa</a:t>
            </a:r>
            <a:endParaRPr lang="en-US"/>
          </a:p>
        </p:txBody>
      </p:sp>
      <p:sp>
        <p:nvSpPr>
          <p:cNvPr id="2" name="Alaotsikko">
            <a:extLst>
              <a:ext uri="{FF2B5EF4-FFF2-40B4-BE49-F238E27FC236}">
                <a16:creationId xmlns:a16="http://schemas.microsoft.com/office/drawing/2014/main" id="{C5BBCDCF-131C-E56D-4AB7-A3D58E4E8019}"/>
              </a:ext>
            </a:extLst>
          </p:cNvPr>
          <p:cNvSpPr>
            <a:spLocks noGrp="1"/>
          </p:cNvSpPr>
          <p:nvPr>
            <p:ph type="subTitle" idx="1" hasCustomPrompt="1"/>
          </p:nvPr>
        </p:nvSpPr>
        <p:spPr>
          <a:xfrm>
            <a:off x="2897526" y="5337115"/>
            <a:ext cx="7945880" cy="495495"/>
          </a:xfrm>
          <a:prstGeom prst="rect">
            <a:avLst/>
          </a:prstGeom>
        </p:spPr>
        <p:txBody>
          <a:bodyPr lIns="0" rIns="0" anchor="t" anchorCtr="0">
            <a:noAutofit/>
          </a:bodyPr>
          <a:lstStyle>
            <a:lvl1pPr marL="0" indent="0" algn="l">
              <a:lnSpc>
                <a:spcPct val="95000"/>
              </a:lnSpc>
              <a:spcAft>
                <a:spcPts val="0"/>
              </a:spcAft>
              <a:buNone/>
              <a:defRPr sz="3200" b="1">
                <a:solidFill>
                  <a:schemeClr val="bg2"/>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fi-FI"/>
              <a:t>Alaotsikko</a:t>
            </a:r>
            <a:endParaRPr lang="en-US"/>
          </a:p>
        </p:txBody>
      </p:sp>
      <p:pic>
        <p:nvPicPr>
          <p:cNvPr id="13" name="800">
            <a:extLst>
              <a:ext uri="{FF2B5EF4-FFF2-40B4-BE49-F238E27FC236}">
                <a16:creationId xmlns:a16="http://schemas.microsoft.com/office/drawing/2014/main" id="{EDCFAC54-CACC-2491-DBA0-7F151CC53F25}"/>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8" y="5912499"/>
            <a:ext cx="820800" cy="517806"/>
          </a:xfrm>
          <a:prstGeom prst="rect">
            <a:avLst/>
          </a:prstGeom>
        </p:spPr>
      </p:pic>
      <p:pic>
        <p:nvPicPr>
          <p:cNvPr id="12" name="Vaakuna">
            <a:extLst>
              <a:ext uri="{FF2B5EF4-FFF2-40B4-BE49-F238E27FC236}">
                <a16:creationId xmlns:a16="http://schemas.microsoft.com/office/drawing/2014/main" id="{7BB84CC5-9CD2-7A6D-6648-7991582F5036}"/>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156227" y="465122"/>
            <a:ext cx="464182" cy="712800"/>
          </a:xfrm>
          <a:prstGeom prst="rect">
            <a:avLst/>
          </a:prstGeom>
        </p:spPr>
      </p:pic>
    </p:spTree>
    <p:extLst>
      <p:ext uri="{BB962C8B-B14F-4D97-AF65-F5344CB8AC3E}">
        <p14:creationId xmlns:p14="http://schemas.microsoft.com/office/powerpoint/2010/main" val="2753934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aari + otsikko + teksti">
    <p:bg>
      <p:bgPr>
        <a:solidFill>
          <a:schemeClr val="bg1"/>
        </a:solidFill>
        <a:effectLst/>
      </p:bgPr>
    </p:bg>
    <p:spTree>
      <p:nvGrpSpPr>
        <p:cNvPr id="1" name=""/>
        <p:cNvGrpSpPr/>
        <p:nvPr/>
      </p:nvGrpSpPr>
      <p:grpSpPr>
        <a:xfrm>
          <a:off x="0" y="0"/>
          <a:ext cx="0" cy="0"/>
          <a:chOff x="0" y="0"/>
          <a:chExt cx="0" cy="0"/>
        </a:xfrm>
      </p:grpSpPr>
      <p:sp>
        <p:nvSpPr>
          <p:cNvPr id="6" name="Kaarimuoto">
            <a:extLst>
              <a:ext uri="{FF2B5EF4-FFF2-40B4-BE49-F238E27FC236}">
                <a16:creationId xmlns:a16="http://schemas.microsoft.com/office/drawing/2014/main" id="{00A5A775-FCE3-0FB1-FC12-7373A98CE5A1}"/>
              </a:ext>
              <a:ext uri="{C183D7F6-B498-43B3-948B-1728B52AA6E4}">
                <adec:decorative xmlns:adec="http://schemas.microsoft.com/office/drawing/2017/decorative" val="1"/>
              </a:ext>
            </a:extLst>
          </p:cNvPr>
          <p:cNvSpPr/>
          <p:nvPr userDrawn="1"/>
        </p:nvSpPr>
        <p:spPr>
          <a:xfrm>
            <a:off x="0" y="-9000"/>
            <a:ext cx="6096000" cy="6876000"/>
          </a:xfrm>
          <a:prstGeom prst="flowChartDelay">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2" name="Otsikko">
            <a:extLst>
              <a:ext uri="{FF2B5EF4-FFF2-40B4-BE49-F238E27FC236}">
                <a16:creationId xmlns:a16="http://schemas.microsoft.com/office/drawing/2014/main" id="{CCF8B37E-DA57-80ED-9D18-249867C4B966}"/>
              </a:ext>
            </a:extLst>
          </p:cNvPr>
          <p:cNvSpPr>
            <a:spLocks noGrp="1"/>
          </p:cNvSpPr>
          <p:nvPr>
            <p:ph type="title" hasCustomPrompt="1"/>
          </p:nvPr>
        </p:nvSpPr>
        <p:spPr>
          <a:xfrm>
            <a:off x="751573" y="1675219"/>
            <a:ext cx="4624828" cy="3507563"/>
          </a:xfrm>
          <a:prstGeom prst="rect">
            <a:avLst/>
          </a:prstGeom>
          <a:noFill/>
        </p:spPr>
        <p:txBody>
          <a:bodyPr vert="horz" lIns="0" tIns="0" rIns="0" bIns="0" rtlCol="0" anchor="ctr" anchorCtr="0">
            <a:noAutofit/>
          </a:bodyPr>
          <a:lstStyle>
            <a:lvl1pPr>
              <a:lnSpc>
                <a:spcPct val="85000"/>
              </a:lnSpc>
              <a:defRPr sz="6600" spc="-100" baseline="0">
                <a:solidFill>
                  <a:schemeClr val="bg2"/>
                </a:solidFill>
              </a:defRPr>
            </a:lvl1pPr>
          </a:lstStyle>
          <a:p>
            <a:r>
              <a:rPr lang="fi-FI"/>
              <a:t>Muokkaa otsikkoa </a:t>
            </a:r>
            <a:endParaRPr lang="en-US"/>
          </a:p>
        </p:txBody>
      </p:sp>
      <p:sp>
        <p:nvSpPr>
          <p:cNvPr id="3" name="Tekstin paikkamerkki">
            <a:extLst>
              <a:ext uri="{FF2B5EF4-FFF2-40B4-BE49-F238E27FC236}">
                <a16:creationId xmlns:a16="http://schemas.microsoft.com/office/drawing/2014/main" id="{33BDBB72-3C25-1A01-EE75-CE5511ED7CAB}"/>
              </a:ext>
            </a:extLst>
          </p:cNvPr>
          <p:cNvSpPr>
            <a:spLocks noGrp="1"/>
          </p:cNvSpPr>
          <p:nvPr>
            <p:ph type="body" idx="1" hasCustomPrompt="1"/>
          </p:nvPr>
        </p:nvSpPr>
        <p:spPr>
          <a:xfrm>
            <a:off x="6707800" y="1765738"/>
            <a:ext cx="4624828" cy="4346757"/>
          </a:xfrm>
          <a:prstGeom prst="rect">
            <a:avLst/>
          </a:prstGeom>
        </p:spPr>
        <p:txBody>
          <a:bodyPr vert="horz" lIns="0" tIns="0" rIns="0" bIns="0" rtlCol="0">
            <a:noAutofit/>
          </a:bodyPr>
          <a:lstStyle>
            <a:lvl1pPr marL="239994" indent="-239994">
              <a:lnSpc>
                <a:spcPct val="107000"/>
              </a:lnSpc>
              <a:spcAft>
                <a:spcPts val="1000"/>
              </a:spcAft>
              <a:buClrTx/>
              <a:buSzPct val="100000"/>
              <a:buFont typeface="Arial" panose="020B0604020202020204" pitchFamily="34" charset="0"/>
              <a:buChar char="•"/>
              <a:defRPr sz="2100">
                <a:solidFill>
                  <a:schemeClr val="tx1"/>
                </a:solidFill>
              </a:defRPr>
            </a:lvl1pPr>
            <a:lvl2pPr marL="719965" indent="-263993">
              <a:lnSpc>
                <a:spcPct val="107000"/>
              </a:lnSpc>
              <a:spcAft>
                <a:spcPts val="1000"/>
              </a:spcAft>
              <a:buFont typeface="Lucida Grande"/>
              <a:buChar char="–"/>
              <a:defRPr sz="1900">
                <a:solidFill>
                  <a:schemeClr val="tx1"/>
                </a:solidFill>
              </a:defRPr>
            </a:lvl2pPr>
            <a:lvl3pPr marL="1151971" indent="-191995">
              <a:lnSpc>
                <a:spcPct val="107000"/>
              </a:lnSpc>
              <a:spcAft>
                <a:spcPts val="1000"/>
              </a:spcAft>
              <a:buSzPct val="100000"/>
              <a:buFont typeface="Arial" panose="020B0604020202020204" pitchFamily="34" charset="0"/>
              <a:buChar char="•"/>
              <a:defRPr sz="1500">
                <a:solidFill>
                  <a:schemeClr val="tx1"/>
                </a:solidFill>
              </a:defRPr>
            </a:lvl3pPr>
            <a:lvl4pPr marL="1631959" indent="-191995">
              <a:lnSpc>
                <a:spcPct val="107000"/>
              </a:lnSpc>
              <a:spcAft>
                <a:spcPts val="1000"/>
              </a:spcAft>
              <a:buSzPct val="100000"/>
              <a:buFont typeface="Lucida Grande"/>
              <a:buChar char="–"/>
              <a:defRPr sz="1500">
                <a:solidFill>
                  <a:schemeClr val="tx1"/>
                </a:solidFill>
              </a:defRPr>
            </a:lvl4pPr>
            <a:lvl5pPr marL="2111947" indent="-191995">
              <a:lnSpc>
                <a:spcPct val="107000"/>
              </a:lnSpc>
              <a:spcAft>
                <a:spcPts val="1000"/>
              </a:spcAft>
              <a:defRPr sz="1300">
                <a:solidFill>
                  <a:schemeClr val="tx1"/>
                </a:solidFill>
              </a:defRPr>
            </a:lvl5pPr>
          </a:lstStyle>
          <a:p>
            <a:pPr lvl="0"/>
            <a:r>
              <a:rPr lang="fi-FI"/>
              <a:t>Muokkaa tekstiä napsauttamalla.  </a:t>
            </a:r>
          </a:p>
          <a:p>
            <a:pPr lvl="1"/>
            <a:r>
              <a:rPr lang="fi-FI"/>
              <a:t>toinen taso</a:t>
            </a:r>
          </a:p>
          <a:p>
            <a:pPr lvl="2"/>
            <a:r>
              <a:rPr lang="fi-FI"/>
              <a:t>kolmas taso</a:t>
            </a:r>
          </a:p>
          <a:p>
            <a:pPr lvl="3"/>
            <a:r>
              <a:rPr lang="fi-FI"/>
              <a:t>neljäs taso</a:t>
            </a:r>
          </a:p>
          <a:p>
            <a:pPr lvl="4"/>
            <a:r>
              <a:rPr lang="fi-FI"/>
              <a:t>viides taso</a:t>
            </a:r>
            <a:endParaRPr lang="en-US"/>
          </a:p>
        </p:txBody>
      </p:sp>
      <p:pic>
        <p:nvPicPr>
          <p:cNvPr id="4" name="800">
            <a:extLst>
              <a:ext uri="{FF2B5EF4-FFF2-40B4-BE49-F238E27FC236}">
                <a16:creationId xmlns:a16="http://schemas.microsoft.com/office/drawing/2014/main" id="{CE32CAEC-2723-1D7C-BD7D-88B8C9429D3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5" name="Vaakuna">
            <a:extLst>
              <a:ext uri="{FF2B5EF4-FFF2-40B4-BE49-F238E27FC236}">
                <a16:creationId xmlns:a16="http://schemas.microsoft.com/office/drawing/2014/main" id="{56D8DA46-C49F-3275-C2D5-3C32093A42D4}"/>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3003251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tsikko + teksti">
    <p:bg>
      <p:bgPr>
        <a:solidFill>
          <a:schemeClr val="bg1"/>
        </a:solidFill>
        <a:effectLst/>
      </p:bgPr>
    </p:bg>
    <p:spTree>
      <p:nvGrpSpPr>
        <p:cNvPr id="1" name=""/>
        <p:cNvGrpSpPr/>
        <p:nvPr/>
      </p:nvGrpSpPr>
      <p:grpSpPr>
        <a:xfrm>
          <a:off x="0" y="0"/>
          <a:ext cx="0" cy="0"/>
          <a:chOff x="0" y="0"/>
          <a:chExt cx="0" cy="0"/>
        </a:xfrm>
      </p:grpSpPr>
      <p:sp>
        <p:nvSpPr>
          <p:cNvPr id="5" name="Otsikko"/>
          <p:cNvSpPr>
            <a:spLocks noGrp="1"/>
          </p:cNvSpPr>
          <p:nvPr>
            <p:ph type="title" hasCustomPrompt="1"/>
          </p:nvPr>
        </p:nvSpPr>
        <p:spPr>
          <a:xfrm>
            <a:off x="904426" y="1255352"/>
            <a:ext cx="9890954" cy="715331"/>
          </a:xfrm>
          <a:prstGeom prst="rect">
            <a:avLst/>
          </a:prstGeom>
        </p:spPr>
        <p:txBody>
          <a:bodyPr vert="horz" lIns="0" tIns="0" rIns="0" bIns="0" rtlCol="0" anchor="b" anchorCtr="0">
            <a:noAutofit/>
          </a:bodyPr>
          <a:lstStyle>
            <a:lvl1pPr>
              <a:lnSpc>
                <a:spcPct val="85000"/>
              </a:lnSpc>
              <a:defRPr sz="4800" spc="-100" baseline="0">
                <a:solidFill>
                  <a:schemeClr val="bg2"/>
                </a:solidFill>
              </a:defRPr>
            </a:lvl1pPr>
          </a:lstStyle>
          <a:p>
            <a:r>
              <a:rPr lang="fi-FI"/>
              <a:t>Muokkaa otsikkoa napsauttamalla</a:t>
            </a:r>
            <a:endParaRPr lang="en-US"/>
          </a:p>
        </p:txBody>
      </p:sp>
      <p:sp>
        <p:nvSpPr>
          <p:cNvPr id="2" name="Tekstin paikkamerkki">
            <a:extLst>
              <a:ext uri="{FF2B5EF4-FFF2-40B4-BE49-F238E27FC236}">
                <a16:creationId xmlns:a16="http://schemas.microsoft.com/office/drawing/2014/main" id="{D5A8602F-1A9F-CD5B-300A-C20E0DCC4781}"/>
              </a:ext>
            </a:extLst>
          </p:cNvPr>
          <p:cNvSpPr>
            <a:spLocks noGrp="1"/>
          </p:cNvSpPr>
          <p:nvPr>
            <p:ph type="body" idx="1" hasCustomPrompt="1"/>
          </p:nvPr>
        </p:nvSpPr>
        <p:spPr>
          <a:xfrm>
            <a:off x="904426" y="2245871"/>
            <a:ext cx="9890954" cy="3857844"/>
          </a:xfrm>
          <a:prstGeom prst="rect">
            <a:avLst/>
          </a:prstGeom>
        </p:spPr>
        <p:txBody>
          <a:bodyPr vert="horz" lIns="0" tIns="45720" rIns="0" bIns="45720" rtlCol="0">
            <a:noAutofit/>
          </a:bodyPr>
          <a:lstStyle>
            <a:lvl1pPr marL="239994" indent="-239994">
              <a:lnSpc>
                <a:spcPct val="107000"/>
              </a:lnSpc>
              <a:spcAft>
                <a:spcPts val="1000"/>
              </a:spcAft>
              <a:buClrTx/>
              <a:buSzPct val="100000"/>
              <a:buFont typeface="Arial" panose="020B0604020202020204" pitchFamily="34" charset="0"/>
              <a:buChar char="•"/>
              <a:defRPr sz="2400"/>
            </a:lvl1pPr>
            <a:lvl2pPr marL="719965" indent="-263993">
              <a:lnSpc>
                <a:spcPct val="107000"/>
              </a:lnSpc>
              <a:spcAft>
                <a:spcPts val="1000"/>
              </a:spcAft>
              <a:buFont typeface="Lucida Grande"/>
              <a:buChar char="–"/>
              <a:defRPr sz="2000"/>
            </a:lvl2pPr>
            <a:lvl3pPr marL="1151971" indent="-191995">
              <a:lnSpc>
                <a:spcPct val="107000"/>
              </a:lnSpc>
              <a:spcAft>
                <a:spcPts val="1000"/>
              </a:spcAft>
              <a:buSzPct val="100000"/>
              <a:buFont typeface="Arial" panose="020B0604020202020204" pitchFamily="34" charset="0"/>
              <a:buChar char="•"/>
              <a:defRPr sz="1600"/>
            </a:lvl3pPr>
            <a:lvl4pPr marL="1631959" indent="-191995">
              <a:lnSpc>
                <a:spcPct val="107000"/>
              </a:lnSpc>
              <a:spcAft>
                <a:spcPts val="1000"/>
              </a:spcAft>
              <a:buSzPct val="100000"/>
              <a:buFont typeface="Lucida Grande"/>
              <a:buChar char="–"/>
              <a:defRPr sz="1600"/>
            </a:lvl4pPr>
            <a:lvl5pPr marL="2111947" indent="-191995">
              <a:lnSpc>
                <a:spcPct val="107000"/>
              </a:lnSpc>
              <a:spcAft>
                <a:spcPts val="1000"/>
              </a:spcAft>
              <a:defRPr sz="1400"/>
            </a:lvl5pPr>
          </a:lstStyle>
          <a:p>
            <a:pPr lvl="0"/>
            <a:r>
              <a:rPr lang="fi-FI"/>
              <a:t>Muokkaa tekstiä napsauttamalla.  </a:t>
            </a:r>
          </a:p>
          <a:p>
            <a:pPr lvl="1"/>
            <a:r>
              <a:rPr lang="fi-FI"/>
              <a:t>toinen taso</a:t>
            </a:r>
          </a:p>
          <a:p>
            <a:pPr lvl="2"/>
            <a:r>
              <a:rPr lang="fi-FI"/>
              <a:t>kolmas taso</a:t>
            </a:r>
          </a:p>
          <a:p>
            <a:pPr lvl="3"/>
            <a:r>
              <a:rPr lang="fi-FI"/>
              <a:t>neljäs taso</a:t>
            </a:r>
          </a:p>
          <a:p>
            <a:pPr lvl="4"/>
            <a:r>
              <a:rPr lang="fi-FI"/>
              <a:t>viides taso</a:t>
            </a:r>
            <a:endParaRPr lang="en-US"/>
          </a:p>
        </p:txBody>
      </p:sp>
      <p:pic>
        <p:nvPicPr>
          <p:cNvPr id="7" name="800">
            <a:extLst>
              <a:ext uri="{FF2B5EF4-FFF2-40B4-BE49-F238E27FC236}">
                <a16:creationId xmlns:a16="http://schemas.microsoft.com/office/drawing/2014/main" id="{D4689551-36DD-EC17-6263-FE008F0DC3A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7919" y="5997564"/>
            <a:ext cx="820529" cy="517635"/>
          </a:xfrm>
          <a:prstGeom prst="rect">
            <a:avLst/>
          </a:prstGeom>
        </p:spPr>
      </p:pic>
      <p:pic>
        <p:nvPicPr>
          <p:cNvPr id="6" name="Vaakuna">
            <a:extLst>
              <a:ext uri="{FF2B5EF4-FFF2-40B4-BE49-F238E27FC236}">
                <a16:creationId xmlns:a16="http://schemas.microsoft.com/office/drawing/2014/main" id="{259B880E-B17C-0B91-2EBF-4003C503E4AF}"/>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333733" y="411957"/>
            <a:ext cx="464715" cy="713620"/>
          </a:xfrm>
          <a:prstGeom prst="rect">
            <a:avLst/>
          </a:prstGeom>
        </p:spPr>
      </p:pic>
    </p:spTree>
    <p:extLst>
      <p:ext uri="{BB962C8B-B14F-4D97-AF65-F5344CB8AC3E}">
        <p14:creationId xmlns:p14="http://schemas.microsoft.com/office/powerpoint/2010/main" val="331839000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9257" y="926337"/>
            <a:ext cx="9882879" cy="988756"/>
          </a:xfrm>
          <a:prstGeom prst="rect">
            <a:avLst/>
          </a:prstGeom>
        </p:spPr>
        <p:txBody>
          <a:bodyPr vert="horz" wrap="square" lIns="0" tIns="0" rIns="0" bIns="0" rtlCol="0" anchor="ctr" anchorCtr="0">
            <a:noAutofit/>
          </a:bodyPr>
          <a:lstStyle/>
          <a:p>
            <a:r>
              <a:rPr lang="fi-FI"/>
              <a:t>Muokkaa otsikkoa napsauttamalla</a:t>
            </a:r>
            <a:endParaRPr lang="en-US"/>
          </a:p>
        </p:txBody>
      </p:sp>
      <p:sp>
        <p:nvSpPr>
          <p:cNvPr id="3" name="Text Placeholder 2"/>
          <p:cNvSpPr>
            <a:spLocks noGrp="1"/>
          </p:cNvSpPr>
          <p:nvPr>
            <p:ph type="body" idx="1"/>
          </p:nvPr>
        </p:nvSpPr>
        <p:spPr>
          <a:xfrm>
            <a:off x="889256" y="2250311"/>
            <a:ext cx="8977843" cy="4055791"/>
          </a:xfrm>
          <a:prstGeom prst="rect">
            <a:avLst/>
          </a:prstGeom>
        </p:spPr>
        <p:txBody>
          <a:bodyPr vert="horz" lIns="0" tIns="0" rIns="0" bIns="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Tree>
    <p:extLst>
      <p:ext uri="{BB962C8B-B14F-4D97-AF65-F5344CB8AC3E}">
        <p14:creationId xmlns:p14="http://schemas.microsoft.com/office/powerpoint/2010/main" val="2993035294"/>
      </p:ext>
    </p:extLst>
  </p:cSld>
  <p:clrMap bg1="lt1" tx1="dk1" bg2="lt2" tx2="dk2" accent1="accent1" accent2="accent2" accent3="accent3" accent4="accent4" accent5="accent5" accent6="accent6" hlink="hlink" folHlink="folHlink"/>
  <p:sldLayoutIdLst>
    <p:sldLayoutId id="2147483819" r:id="rId1"/>
    <p:sldLayoutId id="2147483907" r:id="rId2"/>
    <p:sldLayoutId id="2147483834" r:id="rId3"/>
    <p:sldLayoutId id="2147483782" r:id="rId4"/>
    <p:sldLayoutId id="2147483809" r:id="rId5"/>
    <p:sldLayoutId id="2147483833" r:id="rId6"/>
    <p:sldLayoutId id="2147483830" r:id="rId7"/>
    <p:sldLayoutId id="2147483836" r:id="rId8"/>
    <p:sldLayoutId id="2147483746" r:id="rId9"/>
    <p:sldLayoutId id="2147483815" r:id="rId10"/>
    <p:sldLayoutId id="2147483706" r:id="rId11"/>
    <p:sldLayoutId id="2147483843" r:id="rId12"/>
    <p:sldLayoutId id="2147483841" r:id="rId13"/>
    <p:sldLayoutId id="2147483734" r:id="rId14"/>
    <p:sldLayoutId id="2147483743" r:id="rId15"/>
    <p:sldLayoutId id="2147483732" r:id="rId16"/>
    <p:sldLayoutId id="2147483733" r:id="rId17"/>
    <p:sldLayoutId id="2147483744" r:id="rId18"/>
    <p:sldLayoutId id="2147483738" r:id="rId19"/>
    <p:sldLayoutId id="2147483764" r:id="rId20"/>
    <p:sldLayoutId id="2147483810" r:id="rId21"/>
    <p:sldLayoutId id="2147483749" r:id="rId22"/>
    <p:sldLayoutId id="2147483737" r:id="rId23"/>
    <p:sldLayoutId id="2147483736" r:id="rId24"/>
    <p:sldLayoutId id="2147483745" r:id="rId25"/>
    <p:sldLayoutId id="2147483709" r:id="rId26"/>
    <p:sldLayoutId id="2147483688" r:id="rId27"/>
    <p:sldLayoutId id="2147483916" r:id="rId28"/>
    <p:sldLayoutId id="2147483716" r:id="rId29"/>
    <p:sldLayoutId id="2147483904" r:id="rId30"/>
    <p:sldLayoutId id="2147483889" r:id="rId31"/>
    <p:sldLayoutId id="2147483914" r:id="rId32"/>
    <p:sldLayoutId id="2147483915" r:id="rId33"/>
    <p:sldLayoutId id="2147483893" r:id="rId34"/>
    <p:sldLayoutId id="2147483899" r:id="rId35"/>
    <p:sldLayoutId id="2147483897" r:id="rId36"/>
    <p:sldLayoutId id="2147483905" r:id="rId37"/>
    <p:sldLayoutId id="2147483906" r:id="rId38"/>
    <p:sldLayoutId id="2147483902" r:id="rId39"/>
    <p:sldLayoutId id="2147483726" r:id="rId40"/>
  </p:sldLayoutIdLst>
  <p:txStyles>
    <p:titleStyle>
      <a:lvl1pPr algn="l" defTabSz="609570" rtl="0" eaLnBrk="1" latinLnBrk="0" hangingPunct="1">
        <a:lnSpc>
          <a:spcPct val="85000"/>
        </a:lnSpc>
        <a:spcBef>
          <a:spcPct val="0"/>
        </a:spcBef>
        <a:buNone/>
        <a:defRPr sz="4800" b="1" kern="1200">
          <a:solidFill>
            <a:schemeClr val="bg2"/>
          </a:solidFill>
          <a:latin typeface="Arial"/>
          <a:ea typeface="+mj-ea"/>
          <a:cs typeface="Arial"/>
        </a:defRPr>
      </a:lvl1pPr>
    </p:titleStyle>
    <p:bodyStyle>
      <a:lvl1pPr marL="191995" indent="-287993" algn="l" defTabSz="609570" rtl="0" eaLnBrk="1" latinLnBrk="0" hangingPunct="1">
        <a:lnSpc>
          <a:spcPct val="107000"/>
        </a:lnSpc>
        <a:spcBef>
          <a:spcPts val="0"/>
        </a:spcBef>
        <a:spcAft>
          <a:spcPts val="1067"/>
        </a:spcAft>
        <a:buFont typeface="Arial"/>
        <a:buChar char="•"/>
        <a:defRPr sz="2400" kern="1200">
          <a:solidFill>
            <a:schemeClr val="tx1"/>
          </a:solidFill>
          <a:latin typeface="Arial"/>
          <a:ea typeface="+mn-ea"/>
          <a:cs typeface="Arial"/>
        </a:defRPr>
      </a:lvl1pPr>
      <a:lvl2pPr marL="719982" indent="-263993" algn="l" defTabSz="609570" rtl="0" eaLnBrk="1" latinLnBrk="0" hangingPunct="1">
        <a:lnSpc>
          <a:spcPct val="107000"/>
        </a:lnSpc>
        <a:spcBef>
          <a:spcPts val="0"/>
        </a:spcBef>
        <a:spcAft>
          <a:spcPts val="1067"/>
        </a:spcAft>
        <a:buFont typeface="Lucida Grande"/>
        <a:buChar char="–"/>
        <a:defRPr sz="2000" kern="1200">
          <a:solidFill>
            <a:schemeClr val="tx1"/>
          </a:solidFill>
          <a:latin typeface="Arial"/>
          <a:ea typeface="+mn-ea"/>
          <a:cs typeface="Arial"/>
        </a:defRPr>
      </a:lvl2pPr>
      <a:lvl3pPr marL="1151971" indent="-191995" algn="l" defTabSz="609570" rtl="0" eaLnBrk="1" latinLnBrk="0" hangingPunct="1">
        <a:lnSpc>
          <a:spcPct val="107000"/>
        </a:lnSpc>
        <a:spcBef>
          <a:spcPts val="0"/>
        </a:spcBef>
        <a:spcAft>
          <a:spcPts val="1067"/>
        </a:spcAft>
        <a:buSzPct val="100000"/>
        <a:buFont typeface="Arial" panose="020B0604020202020204" pitchFamily="34" charset="0"/>
        <a:buChar char="•"/>
        <a:defRPr sz="1600" kern="1200">
          <a:solidFill>
            <a:schemeClr val="tx1"/>
          </a:solidFill>
          <a:latin typeface="Arial"/>
          <a:ea typeface="+mn-ea"/>
          <a:cs typeface="Arial"/>
        </a:defRPr>
      </a:lvl3pPr>
      <a:lvl4pPr marL="1631959" indent="-191995" algn="l" defTabSz="609570" rtl="0" eaLnBrk="1" latinLnBrk="0" hangingPunct="1">
        <a:lnSpc>
          <a:spcPct val="107000"/>
        </a:lnSpc>
        <a:spcBef>
          <a:spcPts val="0"/>
        </a:spcBef>
        <a:spcAft>
          <a:spcPts val="1067"/>
        </a:spcAft>
        <a:buSzPct val="100000"/>
        <a:buFont typeface="Lucida Grande"/>
        <a:buChar char="–"/>
        <a:defRPr sz="1600" kern="1200">
          <a:solidFill>
            <a:schemeClr val="tx1"/>
          </a:solidFill>
          <a:latin typeface="Arial"/>
          <a:ea typeface="+mn-ea"/>
          <a:cs typeface="Arial"/>
        </a:defRPr>
      </a:lvl4pPr>
      <a:lvl5pPr marL="2111947" indent="-191995" algn="l" defTabSz="609570" rtl="0" eaLnBrk="1" latinLnBrk="0" hangingPunct="1">
        <a:lnSpc>
          <a:spcPct val="107000"/>
        </a:lnSpc>
        <a:spcBef>
          <a:spcPts val="0"/>
        </a:spcBef>
        <a:spcAft>
          <a:spcPts val="1067"/>
        </a:spcAft>
        <a:buFont typeface="Arial"/>
        <a:buChar char="–"/>
        <a:defRPr sz="1400" kern="1200">
          <a:solidFill>
            <a:schemeClr val="tx1"/>
          </a:solidFill>
          <a:latin typeface="Arial"/>
          <a:ea typeface="+mn-ea"/>
          <a:cs typeface="Arial"/>
        </a:defRPr>
      </a:lvl5pPr>
      <a:lvl6pPr marL="3352632" indent="-304784" algn="l" defTabSz="609570" rtl="0" eaLnBrk="1" latinLnBrk="0" hangingPunct="1">
        <a:spcBef>
          <a:spcPct val="20000"/>
        </a:spcBef>
        <a:buFont typeface="Arial"/>
        <a:buChar char="•"/>
        <a:defRPr sz="2667" kern="1200">
          <a:solidFill>
            <a:schemeClr val="tx1"/>
          </a:solidFill>
          <a:latin typeface="+mn-lt"/>
          <a:ea typeface="+mn-ea"/>
          <a:cs typeface="+mn-cs"/>
        </a:defRPr>
      </a:lvl6pPr>
      <a:lvl7pPr marL="3962202" indent="-304784" algn="l" defTabSz="609570" rtl="0" eaLnBrk="1" latinLnBrk="0" hangingPunct="1">
        <a:spcBef>
          <a:spcPct val="20000"/>
        </a:spcBef>
        <a:buFont typeface="Arial"/>
        <a:buChar char="•"/>
        <a:defRPr sz="2667" kern="1200">
          <a:solidFill>
            <a:schemeClr val="tx1"/>
          </a:solidFill>
          <a:latin typeface="+mn-lt"/>
          <a:ea typeface="+mn-ea"/>
          <a:cs typeface="+mn-cs"/>
        </a:defRPr>
      </a:lvl7pPr>
      <a:lvl8pPr marL="4571772" indent="-304784" algn="l" defTabSz="609570" rtl="0" eaLnBrk="1" latinLnBrk="0" hangingPunct="1">
        <a:spcBef>
          <a:spcPct val="20000"/>
        </a:spcBef>
        <a:buFont typeface="Arial"/>
        <a:buChar char="•"/>
        <a:defRPr sz="2667" kern="1200">
          <a:solidFill>
            <a:schemeClr val="tx1"/>
          </a:solidFill>
          <a:latin typeface="+mn-lt"/>
          <a:ea typeface="+mn-ea"/>
          <a:cs typeface="+mn-cs"/>
        </a:defRPr>
      </a:lvl8pPr>
      <a:lvl9pPr marL="5181341" indent="-304784" algn="l" defTabSz="609570"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70" rtl="0" eaLnBrk="1" latinLnBrk="0" hangingPunct="1">
        <a:defRPr sz="2400" kern="1200">
          <a:solidFill>
            <a:schemeClr val="tx1"/>
          </a:solidFill>
          <a:latin typeface="+mn-lt"/>
          <a:ea typeface="+mn-ea"/>
          <a:cs typeface="+mn-cs"/>
        </a:defRPr>
      </a:lvl1pPr>
      <a:lvl2pPr marL="609570" algn="l" defTabSz="609570" rtl="0" eaLnBrk="1" latinLnBrk="0" hangingPunct="1">
        <a:defRPr sz="2400" kern="1200">
          <a:solidFill>
            <a:schemeClr val="tx1"/>
          </a:solidFill>
          <a:latin typeface="+mn-lt"/>
          <a:ea typeface="+mn-ea"/>
          <a:cs typeface="+mn-cs"/>
        </a:defRPr>
      </a:lvl2pPr>
      <a:lvl3pPr marL="1219140" algn="l" defTabSz="609570" rtl="0" eaLnBrk="1" latinLnBrk="0" hangingPunct="1">
        <a:defRPr sz="2400" kern="1200">
          <a:solidFill>
            <a:schemeClr val="tx1"/>
          </a:solidFill>
          <a:latin typeface="+mn-lt"/>
          <a:ea typeface="+mn-ea"/>
          <a:cs typeface="+mn-cs"/>
        </a:defRPr>
      </a:lvl3pPr>
      <a:lvl4pPr marL="1828709" algn="l" defTabSz="609570" rtl="0" eaLnBrk="1" latinLnBrk="0" hangingPunct="1">
        <a:defRPr sz="2400" kern="1200">
          <a:solidFill>
            <a:schemeClr val="tx1"/>
          </a:solidFill>
          <a:latin typeface="+mn-lt"/>
          <a:ea typeface="+mn-ea"/>
          <a:cs typeface="+mn-cs"/>
        </a:defRPr>
      </a:lvl4pPr>
      <a:lvl5pPr marL="2438278" algn="l" defTabSz="609570" rtl="0" eaLnBrk="1" latinLnBrk="0" hangingPunct="1">
        <a:defRPr sz="2400" kern="1200">
          <a:solidFill>
            <a:schemeClr val="tx1"/>
          </a:solidFill>
          <a:latin typeface="+mn-lt"/>
          <a:ea typeface="+mn-ea"/>
          <a:cs typeface="+mn-cs"/>
        </a:defRPr>
      </a:lvl5pPr>
      <a:lvl6pPr marL="3047848" algn="l" defTabSz="609570" rtl="0" eaLnBrk="1" latinLnBrk="0" hangingPunct="1">
        <a:defRPr sz="2400" kern="1200">
          <a:solidFill>
            <a:schemeClr val="tx1"/>
          </a:solidFill>
          <a:latin typeface="+mn-lt"/>
          <a:ea typeface="+mn-ea"/>
          <a:cs typeface="+mn-cs"/>
        </a:defRPr>
      </a:lvl6pPr>
      <a:lvl7pPr marL="3657418" algn="l" defTabSz="609570" rtl="0" eaLnBrk="1" latinLnBrk="0" hangingPunct="1">
        <a:defRPr sz="2400" kern="1200">
          <a:solidFill>
            <a:schemeClr val="tx1"/>
          </a:solidFill>
          <a:latin typeface="+mn-lt"/>
          <a:ea typeface="+mn-ea"/>
          <a:cs typeface="+mn-cs"/>
        </a:defRPr>
      </a:lvl7pPr>
      <a:lvl8pPr marL="4266987" algn="l" defTabSz="609570" rtl="0" eaLnBrk="1" latinLnBrk="0" hangingPunct="1">
        <a:defRPr sz="2400" kern="1200">
          <a:solidFill>
            <a:schemeClr val="tx1"/>
          </a:solidFill>
          <a:latin typeface="+mn-lt"/>
          <a:ea typeface="+mn-ea"/>
          <a:cs typeface="+mn-cs"/>
        </a:defRPr>
      </a:lvl8pPr>
      <a:lvl9pPr marL="4876557" algn="l" defTabSz="6095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9257" y="926337"/>
            <a:ext cx="9882879" cy="988756"/>
          </a:xfrm>
          <a:prstGeom prst="rect">
            <a:avLst/>
          </a:prstGeom>
        </p:spPr>
        <p:txBody>
          <a:bodyPr vert="horz" wrap="square" lIns="0" tIns="0" rIns="0" bIns="0" rtlCol="0" anchor="ctr" anchorCtr="0">
            <a:noAutofit/>
          </a:bodyPr>
          <a:lstStyle/>
          <a:p>
            <a:r>
              <a:rPr lang="fi-FI"/>
              <a:t>Muokkaa otsikkoa napsauttamalla</a:t>
            </a:r>
            <a:endParaRPr lang="en-US"/>
          </a:p>
        </p:txBody>
      </p:sp>
      <p:sp>
        <p:nvSpPr>
          <p:cNvPr id="3" name="Text Placeholder 2"/>
          <p:cNvSpPr>
            <a:spLocks noGrp="1"/>
          </p:cNvSpPr>
          <p:nvPr>
            <p:ph type="body" idx="1"/>
          </p:nvPr>
        </p:nvSpPr>
        <p:spPr>
          <a:xfrm>
            <a:off x="889256" y="2250311"/>
            <a:ext cx="8977843" cy="4055791"/>
          </a:xfrm>
          <a:prstGeom prst="rect">
            <a:avLst/>
          </a:prstGeom>
        </p:spPr>
        <p:txBody>
          <a:bodyPr vert="horz" lIns="0" tIns="0" rIns="0" bIns="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Tree>
    <p:extLst>
      <p:ext uri="{BB962C8B-B14F-4D97-AF65-F5344CB8AC3E}">
        <p14:creationId xmlns:p14="http://schemas.microsoft.com/office/powerpoint/2010/main" val="2096605268"/>
      </p:ext>
    </p:extLst>
  </p:cSld>
  <p:clrMap bg1="lt1" tx1="dk1" bg2="lt2" tx2="dk2" accent1="accent1" accent2="accent2" accent3="accent3" accent4="accent4" accent5="accent5" accent6="accent6" hlink="hlink" folHlink="folHlink"/>
  <p:sldLayoutIdLst>
    <p:sldLayoutId id="2147483721" r:id="rId1"/>
    <p:sldLayoutId id="2147483913" r:id="rId2"/>
    <p:sldLayoutId id="2147483912" r:id="rId3"/>
  </p:sldLayoutIdLst>
  <p:txStyles>
    <p:titleStyle>
      <a:lvl1pPr algn="l" defTabSz="609570" rtl="0" eaLnBrk="1" latinLnBrk="0" hangingPunct="1">
        <a:lnSpc>
          <a:spcPct val="85000"/>
        </a:lnSpc>
        <a:spcBef>
          <a:spcPct val="0"/>
        </a:spcBef>
        <a:buNone/>
        <a:defRPr sz="4800" b="1" kern="1200">
          <a:solidFill>
            <a:schemeClr val="bg2"/>
          </a:solidFill>
          <a:latin typeface="Arial"/>
          <a:ea typeface="+mj-ea"/>
          <a:cs typeface="Arial"/>
        </a:defRPr>
      </a:lvl1pPr>
    </p:titleStyle>
    <p:bodyStyle>
      <a:lvl1pPr marL="191995" indent="-287993" algn="l" defTabSz="609570" rtl="0" eaLnBrk="1" latinLnBrk="0" hangingPunct="1">
        <a:lnSpc>
          <a:spcPct val="107000"/>
        </a:lnSpc>
        <a:spcBef>
          <a:spcPts val="0"/>
        </a:spcBef>
        <a:spcAft>
          <a:spcPts val="1067"/>
        </a:spcAft>
        <a:buFont typeface="Arial"/>
        <a:buChar char="•"/>
        <a:defRPr sz="2400" kern="1200">
          <a:solidFill>
            <a:schemeClr val="tx1"/>
          </a:solidFill>
          <a:latin typeface="Arial"/>
          <a:ea typeface="+mn-ea"/>
          <a:cs typeface="Arial"/>
        </a:defRPr>
      </a:lvl1pPr>
      <a:lvl2pPr marL="719982" indent="-263993" algn="l" defTabSz="609570" rtl="0" eaLnBrk="1" latinLnBrk="0" hangingPunct="1">
        <a:lnSpc>
          <a:spcPct val="107000"/>
        </a:lnSpc>
        <a:spcBef>
          <a:spcPts val="0"/>
        </a:spcBef>
        <a:spcAft>
          <a:spcPts val="1067"/>
        </a:spcAft>
        <a:buFont typeface="Lucida Grande"/>
        <a:buChar char="–"/>
        <a:defRPr sz="2000" kern="1200">
          <a:solidFill>
            <a:schemeClr val="tx1"/>
          </a:solidFill>
          <a:latin typeface="Arial"/>
          <a:ea typeface="+mn-ea"/>
          <a:cs typeface="Arial"/>
        </a:defRPr>
      </a:lvl2pPr>
      <a:lvl3pPr marL="1151971" indent="-191995" algn="l" defTabSz="609570" rtl="0" eaLnBrk="1" latinLnBrk="0" hangingPunct="1">
        <a:lnSpc>
          <a:spcPct val="107000"/>
        </a:lnSpc>
        <a:spcBef>
          <a:spcPts val="0"/>
        </a:spcBef>
        <a:spcAft>
          <a:spcPts val="1067"/>
        </a:spcAft>
        <a:buSzPct val="100000"/>
        <a:buFont typeface="Arial" panose="020B0604020202020204" pitchFamily="34" charset="0"/>
        <a:buChar char="•"/>
        <a:defRPr sz="1600" kern="1200">
          <a:solidFill>
            <a:schemeClr val="tx1"/>
          </a:solidFill>
          <a:latin typeface="Arial"/>
          <a:ea typeface="+mn-ea"/>
          <a:cs typeface="Arial"/>
        </a:defRPr>
      </a:lvl3pPr>
      <a:lvl4pPr marL="1631959" indent="-191995" algn="l" defTabSz="609570" rtl="0" eaLnBrk="1" latinLnBrk="0" hangingPunct="1">
        <a:lnSpc>
          <a:spcPct val="107000"/>
        </a:lnSpc>
        <a:spcBef>
          <a:spcPts val="0"/>
        </a:spcBef>
        <a:spcAft>
          <a:spcPts val="1067"/>
        </a:spcAft>
        <a:buSzPct val="100000"/>
        <a:buFont typeface="Lucida Grande"/>
        <a:buChar char="–"/>
        <a:defRPr sz="1600" kern="1200">
          <a:solidFill>
            <a:schemeClr val="tx1"/>
          </a:solidFill>
          <a:latin typeface="Arial"/>
          <a:ea typeface="+mn-ea"/>
          <a:cs typeface="Arial"/>
        </a:defRPr>
      </a:lvl4pPr>
      <a:lvl5pPr marL="2111947" indent="-191995" algn="l" defTabSz="609570" rtl="0" eaLnBrk="1" latinLnBrk="0" hangingPunct="1">
        <a:lnSpc>
          <a:spcPct val="107000"/>
        </a:lnSpc>
        <a:spcBef>
          <a:spcPts val="0"/>
        </a:spcBef>
        <a:spcAft>
          <a:spcPts val="1067"/>
        </a:spcAft>
        <a:buFont typeface="Arial"/>
        <a:buChar char="–"/>
        <a:defRPr sz="1400" kern="1200">
          <a:solidFill>
            <a:schemeClr val="tx1"/>
          </a:solidFill>
          <a:latin typeface="Arial"/>
          <a:ea typeface="+mn-ea"/>
          <a:cs typeface="Arial"/>
        </a:defRPr>
      </a:lvl5pPr>
      <a:lvl6pPr marL="3352632" indent="-304784" algn="l" defTabSz="609570" rtl="0" eaLnBrk="1" latinLnBrk="0" hangingPunct="1">
        <a:spcBef>
          <a:spcPct val="20000"/>
        </a:spcBef>
        <a:buFont typeface="Arial"/>
        <a:buChar char="•"/>
        <a:defRPr sz="2667" kern="1200">
          <a:solidFill>
            <a:schemeClr val="tx1"/>
          </a:solidFill>
          <a:latin typeface="+mn-lt"/>
          <a:ea typeface="+mn-ea"/>
          <a:cs typeface="+mn-cs"/>
        </a:defRPr>
      </a:lvl6pPr>
      <a:lvl7pPr marL="3962202" indent="-304784" algn="l" defTabSz="609570" rtl="0" eaLnBrk="1" latinLnBrk="0" hangingPunct="1">
        <a:spcBef>
          <a:spcPct val="20000"/>
        </a:spcBef>
        <a:buFont typeface="Arial"/>
        <a:buChar char="•"/>
        <a:defRPr sz="2667" kern="1200">
          <a:solidFill>
            <a:schemeClr val="tx1"/>
          </a:solidFill>
          <a:latin typeface="+mn-lt"/>
          <a:ea typeface="+mn-ea"/>
          <a:cs typeface="+mn-cs"/>
        </a:defRPr>
      </a:lvl7pPr>
      <a:lvl8pPr marL="4571772" indent="-304784" algn="l" defTabSz="609570" rtl="0" eaLnBrk="1" latinLnBrk="0" hangingPunct="1">
        <a:spcBef>
          <a:spcPct val="20000"/>
        </a:spcBef>
        <a:buFont typeface="Arial"/>
        <a:buChar char="•"/>
        <a:defRPr sz="2667" kern="1200">
          <a:solidFill>
            <a:schemeClr val="tx1"/>
          </a:solidFill>
          <a:latin typeface="+mn-lt"/>
          <a:ea typeface="+mn-ea"/>
          <a:cs typeface="+mn-cs"/>
        </a:defRPr>
      </a:lvl8pPr>
      <a:lvl9pPr marL="5181341" indent="-304784" algn="l" defTabSz="609570"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70" rtl="0" eaLnBrk="1" latinLnBrk="0" hangingPunct="1">
        <a:defRPr sz="2400" kern="1200">
          <a:solidFill>
            <a:schemeClr val="tx1"/>
          </a:solidFill>
          <a:latin typeface="+mn-lt"/>
          <a:ea typeface="+mn-ea"/>
          <a:cs typeface="+mn-cs"/>
        </a:defRPr>
      </a:lvl1pPr>
      <a:lvl2pPr marL="609570" algn="l" defTabSz="609570" rtl="0" eaLnBrk="1" latinLnBrk="0" hangingPunct="1">
        <a:defRPr sz="2400" kern="1200">
          <a:solidFill>
            <a:schemeClr val="tx1"/>
          </a:solidFill>
          <a:latin typeface="+mn-lt"/>
          <a:ea typeface="+mn-ea"/>
          <a:cs typeface="+mn-cs"/>
        </a:defRPr>
      </a:lvl2pPr>
      <a:lvl3pPr marL="1219140" algn="l" defTabSz="609570" rtl="0" eaLnBrk="1" latinLnBrk="0" hangingPunct="1">
        <a:defRPr sz="2400" kern="1200">
          <a:solidFill>
            <a:schemeClr val="tx1"/>
          </a:solidFill>
          <a:latin typeface="+mn-lt"/>
          <a:ea typeface="+mn-ea"/>
          <a:cs typeface="+mn-cs"/>
        </a:defRPr>
      </a:lvl3pPr>
      <a:lvl4pPr marL="1828709" algn="l" defTabSz="609570" rtl="0" eaLnBrk="1" latinLnBrk="0" hangingPunct="1">
        <a:defRPr sz="2400" kern="1200">
          <a:solidFill>
            <a:schemeClr val="tx1"/>
          </a:solidFill>
          <a:latin typeface="+mn-lt"/>
          <a:ea typeface="+mn-ea"/>
          <a:cs typeface="+mn-cs"/>
        </a:defRPr>
      </a:lvl4pPr>
      <a:lvl5pPr marL="2438278" algn="l" defTabSz="609570" rtl="0" eaLnBrk="1" latinLnBrk="0" hangingPunct="1">
        <a:defRPr sz="2400" kern="1200">
          <a:solidFill>
            <a:schemeClr val="tx1"/>
          </a:solidFill>
          <a:latin typeface="+mn-lt"/>
          <a:ea typeface="+mn-ea"/>
          <a:cs typeface="+mn-cs"/>
        </a:defRPr>
      </a:lvl5pPr>
      <a:lvl6pPr marL="3047848" algn="l" defTabSz="609570" rtl="0" eaLnBrk="1" latinLnBrk="0" hangingPunct="1">
        <a:defRPr sz="2400" kern="1200">
          <a:solidFill>
            <a:schemeClr val="tx1"/>
          </a:solidFill>
          <a:latin typeface="+mn-lt"/>
          <a:ea typeface="+mn-ea"/>
          <a:cs typeface="+mn-cs"/>
        </a:defRPr>
      </a:lvl6pPr>
      <a:lvl7pPr marL="3657418" algn="l" defTabSz="609570" rtl="0" eaLnBrk="1" latinLnBrk="0" hangingPunct="1">
        <a:defRPr sz="2400" kern="1200">
          <a:solidFill>
            <a:schemeClr val="tx1"/>
          </a:solidFill>
          <a:latin typeface="+mn-lt"/>
          <a:ea typeface="+mn-ea"/>
          <a:cs typeface="+mn-cs"/>
        </a:defRPr>
      </a:lvl7pPr>
      <a:lvl8pPr marL="4266987" algn="l" defTabSz="609570" rtl="0" eaLnBrk="1" latinLnBrk="0" hangingPunct="1">
        <a:defRPr sz="2400" kern="1200">
          <a:solidFill>
            <a:schemeClr val="tx1"/>
          </a:solidFill>
          <a:latin typeface="+mn-lt"/>
          <a:ea typeface="+mn-ea"/>
          <a:cs typeface="+mn-cs"/>
        </a:defRPr>
      </a:lvl8pPr>
      <a:lvl9pPr marL="4876557" algn="l" defTabSz="6095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5775C2-0A01-FE61-857F-028DB2875944}"/>
              </a:ext>
            </a:extLst>
          </p:cNvPr>
          <p:cNvSpPr>
            <a:spLocks noGrp="1"/>
          </p:cNvSpPr>
          <p:nvPr>
            <p:ph type="title"/>
          </p:nvPr>
        </p:nvSpPr>
        <p:spPr/>
        <p:txBody>
          <a:bodyPr/>
          <a:lstStyle/>
          <a:p>
            <a:br>
              <a:rPr lang="fi-FI" dirty="0"/>
            </a:br>
            <a:r>
              <a:rPr lang="fi-FI" dirty="0"/>
              <a:t>Varhaiskasvatuksen päiväkotien laitoshuollon selvitystyö  ja jatkotoimenpiteet</a:t>
            </a:r>
          </a:p>
        </p:txBody>
      </p:sp>
      <p:sp>
        <p:nvSpPr>
          <p:cNvPr id="4" name="Tekstin paikkamerkki 3">
            <a:extLst>
              <a:ext uri="{FF2B5EF4-FFF2-40B4-BE49-F238E27FC236}">
                <a16:creationId xmlns:a16="http://schemas.microsoft.com/office/drawing/2014/main" id="{0AC21F2C-8013-D0B5-63D1-96C67C423F0F}"/>
              </a:ext>
            </a:extLst>
          </p:cNvPr>
          <p:cNvSpPr>
            <a:spLocks noGrp="1"/>
          </p:cNvSpPr>
          <p:nvPr>
            <p:ph type="body" sz="quarter" idx="16"/>
          </p:nvPr>
        </p:nvSpPr>
        <p:spPr/>
        <p:txBody>
          <a:bodyPr/>
          <a:lstStyle/>
          <a:p>
            <a:endParaRPr lang="fi-FI"/>
          </a:p>
          <a:p>
            <a:endParaRPr lang="fi-FI"/>
          </a:p>
        </p:txBody>
      </p:sp>
    </p:spTree>
    <p:extLst>
      <p:ext uri="{BB962C8B-B14F-4D97-AF65-F5344CB8AC3E}">
        <p14:creationId xmlns:p14="http://schemas.microsoft.com/office/powerpoint/2010/main" val="3637421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231064B-F3D6-AF6D-7E8C-DDC001E6FA55}"/>
              </a:ext>
            </a:extLst>
          </p:cNvPr>
          <p:cNvSpPr>
            <a:spLocks noGrp="1"/>
          </p:cNvSpPr>
          <p:nvPr>
            <p:ph type="title"/>
          </p:nvPr>
        </p:nvSpPr>
        <p:spPr>
          <a:xfrm>
            <a:off x="907851" y="0"/>
            <a:ext cx="9890954" cy="1058787"/>
          </a:xfrm>
        </p:spPr>
        <p:txBody>
          <a:bodyPr/>
          <a:lstStyle/>
          <a:p>
            <a:r>
              <a:rPr lang="fi-FI" sz="3600" dirty="0"/>
              <a:t>Taustaa</a:t>
            </a:r>
          </a:p>
        </p:txBody>
      </p:sp>
      <p:sp>
        <p:nvSpPr>
          <p:cNvPr id="3" name="Tekstin paikkamerkki 2">
            <a:extLst>
              <a:ext uri="{FF2B5EF4-FFF2-40B4-BE49-F238E27FC236}">
                <a16:creationId xmlns:a16="http://schemas.microsoft.com/office/drawing/2014/main" id="{26EDAA0D-D617-23F5-B6E6-3DECD15E9D12}"/>
              </a:ext>
            </a:extLst>
          </p:cNvPr>
          <p:cNvSpPr>
            <a:spLocks noGrp="1"/>
          </p:cNvSpPr>
          <p:nvPr>
            <p:ph type="body" idx="1"/>
          </p:nvPr>
        </p:nvSpPr>
        <p:spPr>
          <a:xfrm>
            <a:off x="639403" y="1058787"/>
            <a:ext cx="11064967" cy="5557614"/>
          </a:xfrm>
        </p:spPr>
        <p:txBody>
          <a:bodyPr/>
          <a:lstStyle/>
          <a:p>
            <a:r>
              <a:rPr lang="fi-FI" sz="1800" b="0" i="0" dirty="0">
                <a:solidFill>
                  <a:srgbClr val="000000"/>
                </a:solidFill>
                <a:effectLst/>
                <a:latin typeface="Arial" panose="020B0604020202020204" pitchFamily="34" charset="0"/>
              </a:rPr>
              <a:t>Kasvatus- ja opetuslautakunta on päättänyt kokouksessaan 2.9.2024 §:ssä 109, että selvitys laitoshuollon liikkeen luovutuksen ja oman toiminnan kehittämisen vaikutuksista niin toiminnan kehittämisen kuin taloudellisten vaikutusten osalta käynnistetään. </a:t>
            </a:r>
          </a:p>
          <a:p>
            <a:r>
              <a:rPr lang="fi-FI" sz="1400" b="0" i="1" dirty="0">
                <a:solidFill>
                  <a:srgbClr val="000000"/>
                </a:solidFill>
                <a:effectLst/>
                <a:latin typeface="Arial" panose="020B0604020202020204" pitchFamily="34" charset="0"/>
              </a:rPr>
              <a:t>Ulkoistaminen ja liikkeen luovutus</a:t>
            </a:r>
            <a:r>
              <a:rPr lang="fi-FI" sz="1400" b="0" i="0" dirty="0">
                <a:solidFill>
                  <a:srgbClr val="000000"/>
                </a:solidFill>
                <a:effectLst/>
                <a:latin typeface="Arial" panose="020B0604020202020204" pitchFamily="34" charset="0"/>
              </a:rPr>
              <a:t>. Toiminta voidaan kokonaisuudessaan ulkoistaa 1.1.2025 lukien. Alustavien keskustelujen perusteella on mahdollista, että Kaarea Oy tai joku muu taho voisi ottaa toiminnan vastaan. Tällöin muutos voitaisiin toteuttaa nopeasti, ja samalla lautakunnan 18.6.2024 § 89 esittämät tavoitteet voitaisiin toteuttaa nopeasti. Mikäli liikkeen luovutukseen päädytään, voisi henkilöstö jatkaa ainakin lyhyellä aikavälillä samoissa toimipaikoissa. Koska päiväkotiverkko on muuttumassa merkittävästi laajan investointiohjelman vuoksi 2020-luvun loppupuolella, syntyy toimipaikkoihin pakostakin muutoksia. </a:t>
            </a:r>
            <a:endParaRPr lang="fi-FI" dirty="0">
              <a:solidFill>
                <a:srgbClr val="000000"/>
              </a:solidFill>
              <a:latin typeface="Segoe UI" panose="020B0502040204020203" pitchFamily="34" charset="0"/>
            </a:endParaRPr>
          </a:p>
          <a:p>
            <a:r>
              <a:rPr lang="fi-FI" sz="1400" b="0" i="1" dirty="0">
                <a:solidFill>
                  <a:srgbClr val="000000"/>
                </a:solidFill>
                <a:effectLst/>
                <a:latin typeface="Arial" panose="020B0604020202020204" pitchFamily="34" charset="0"/>
              </a:rPr>
              <a:t>Ulkoistaminen ja luonnollinen poistuma</a:t>
            </a:r>
            <a:r>
              <a:rPr lang="fi-FI" sz="1400" b="0" i="0" dirty="0">
                <a:solidFill>
                  <a:srgbClr val="000000"/>
                </a:solidFill>
                <a:effectLst/>
                <a:latin typeface="Arial" panose="020B0604020202020204" pitchFamily="34" charset="0"/>
              </a:rPr>
              <a:t>. Laitoshuollon henkilöstössä tapahtuu irtisanoutumisten vuoksi jatkuvasti muutoksia. Mahdollista olisi, että irtisanoutuvien henkilöiden tilalle ei otettaisi enää uusia. Tämä aiheuttaisi kuitenkin koko ajan supistuvan oman henkilöstön osalta jatkuvia muutostilanteita, mikä on omiaan vähentämään henkilöstön työmotivaatiota ja -viihtyvyyttä. Uudistus tulisi kestämään myös pitkään, ja tavoiteltavat toiminnalliset ja taloudelliset tavoitteet toteutuisivat vasta pitkän ajan kuluessa. </a:t>
            </a:r>
            <a:endParaRPr lang="fi-FI" dirty="0">
              <a:solidFill>
                <a:srgbClr val="000000"/>
              </a:solidFill>
              <a:latin typeface="Segoe UI" panose="020B0502040204020203" pitchFamily="34" charset="0"/>
            </a:endParaRPr>
          </a:p>
          <a:p>
            <a:r>
              <a:rPr lang="fi-FI" sz="1400" b="0" i="1" dirty="0">
                <a:solidFill>
                  <a:srgbClr val="000000"/>
                </a:solidFill>
                <a:effectLst/>
                <a:latin typeface="Arial" panose="020B0604020202020204" pitchFamily="34" charset="0"/>
              </a:rPr>
              <a:t>Nykyisen toiminnan kehittäminen.</a:t>
            </a:r>
            <a:r>
              <a:rPr lang="fi-FI" sz="1400" b="0" i="0" dirty="0">
                <a:solidFill>
                  <a:srgbClr val="000000"/>
                </a:solidFill>
                <a:effectLst/>
                <a:latin typeface="Arial" panose="020B0604020202020204" pitchFamily="34" charset="0"/>
              </a:rPr>
              <a:t> Toiminnan kehittäminen edellyttäisi mm. siivoustyöstä vastaavan henkilön palkkaamista, joka omalla asiantuntemuksellaan ja laadunvalvonnalla voisi kehittää toimintaa. Tällä toimintamallilla saataisiin aikaan myös ainakin toiminnallisia etuja, koska esimerkiksi päiväkodinjohtajien kyky ohjata perustuu enemmän arkikokemukseen kuin todelliseen ammatilliseen osaamiseen. Samalla kuitenkin päiväkodinjohtajat voisivat paremmin keskittyä lasten kasvatukseen, opetukseen ja hoitoon. Taloudellisten tavoitteiden toteutuminen on epävarmaa, mutta toisaalta varmistuisi se, että siivoustöihin varattuja laitteita osattaisiin käyttää, koska laitoshuoltajia voitaisiin perehdyttää siivoustyön ohjaajan toimesta.</a:t>
            </a:r>
            <a:endParaRPr lang="fi-FI" b="0" i="0" dirty="0">
              <a:solidFill>
                <a:srgbClr val="000000"/>
              </a:solidFill>
              <a:effectLst/>
              <a:latin typeface="Segoe UI" panose="020B0502040204020203" pitchFamily="34" charset="0"/>
            </a:endParaRPr>
          </a:p>
          <a:p>
            <a:endParaRPr lang="fi-FI" sz="2400" dirty="0"/>
          </a:p>
        </p:txBody>
      </p:sp>
    </p:spTree>
    <p:extLst>
      <p:ext uri="{BB962C8B-B14F-4D97-AF65-F5344CB8AC3E}">
        <p14:creationId xmlns:p14="http://schemas.microsoft.com/office/powerpoint/2010/main" val="1553950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3CF5A-4561-3865-540E-BD5F3F95FDEF}"/>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762069AD-2996-72C0-E24F-FED53F819238}"/>
              </a:ext>
            </a:extLst>
          </p:cNvPr>
          <p:cNvSpPr>
            <a:spLocks noGrp="1"/>
          </p:cNvSpPr>
          <p:nvPr>
            <p:ph type="title"/>
          </p:nvPr>
        </p:nvSpPr>
        <p:spPr>
          <a:xfrm>
            <a:off x="907851" y="0"/>
            <a:ext cx="9890954" cy="1058787"/>
          </a:xfrm>
        </p:spPr>
        <p:txBody>
          <a:bodyPr/>
          <a:lstStyle/>
          <a:p>
            <a:r>
              <a:rPr lang="fi-FI" sz="3600" dirty="0"/>
              <a:t>Taustaa</a:t>
            </a:r>
          </a:p>
        </p:txBody>
      </p:sp>
      <p:sp>
        <p:nvSpPr>
          <p:cNvPr id="3" name="Tekstin paikkamerkki 2">
            <a:extLst>
              <a:ext uri="{FF2B5EF4-FFF2-40B4-BE49-F238E27FC236}">
                <a16:creationId xmlns:a16="http://schemas.microsoft.com/office/drawing/2014/main" id="{473DE0CF-6D03-AEF1-8339-8FB09C6915DE}"/>
              </a:ext>
            </a:extLst>
          </p:cNvPr>
          <p:cNvSpPr>
            <a:spLocks noGrp="1"/>
          </p:cNvSpPr>
          <p:nvPr>
            <p:ph type="body" idx="1"/>
          </p:nvPr>
        </p:nvSpPr>
        <p:spPr>
          <a:xfrm>
            <a:off x="639403" y="1058787"/>
            <a:ext cx="11064967" cy="5557614"/>
          </a:xfrm>
        </p:spPr>
        <p:txBody>
          <a:bodyPr/>
          <a:lstStyle/>
          <a:p>
            <a:r>
              <a:rPr lang="fi-FI" sz="1800" dirty="0">
                <a:solidFill>
                  <a:srgbClr val="000000"/>
                </a:solidFill>
                <a:latin typeface="Arial" panose="020B0604020202020204" pitchFamily="34" charset="0"/>
              </a:rPr>
              <a:t>Varhaiskasvatuksen palvelualueella varhaiskasvatuksen henkilöstöön kuuluvat laitoshuoltajat ja laitosapulaiset vastaavat tällä hetkellä päiväkotien siivouksesta, kyse on noin 120-130 henkilöstä. Päiväkodinjohtajat johtavat laitoshuoltajia, mutta heidän ei odoteta olevan siivousalan asiantuntijoita, vaan tehtävän on varhaiskasvatuksen ja esiopetuksen pedagogiikasta vastaaminen. </a:t>
            </a:r>
          </a:p>
          <a:p>
            <a:r>
              <a:rPr lang="fi-FI" sz="1800" dirty="0">
                <a:solidFill>
                  <a:srgbClr val="000000"/>
                </a:solidFill>
                <a:latin typeface="Arial" panose="020B0604020202020204" pitchFamily="34" charset="0"/>
              </a:rPr>
              <a:t>Vuonna 2022 Atop-Tieto Oy toteutti siivoustyön mitoituksen kasvatus- ja opetuslautakunnan päätettyä asiasta. Mitoitus paljasti puutteita työn tehokuudessa ja resursoinnissa. Mitoitus huomioi työn kuormittavuuden ja elpymisajan, ja sen avulla voidaan parantaa työmenetelmiä ja jakaa työkuormaa tasaisemmin. </a:t>
            </a:r>
          </a:p>
          <a:p>
            <a:r>
              <a:rPr lang="fi-FI" sz="1800" dirty="0">
                <a:solidFill>
                  <a:srgbClr val="000000"/>
                </a:solidFill>
                <a:latin typeface="Arial" panose="020B0604020202020204" pitchFamily="34" charset="0"/>
              </a:rPr>
              <a:t>Varhaiskasvatuksen palvelualueen laitoshuoltajat vastaavat niiden päiväkotien, joissa on jakelukeittiö aterioiden esillepanosta, tarjoilusta ja astiahuollosta. Keittiötilojen ahtaus ja omavalvonta ovat merkittäviä haasteita. Siivoustyön mitoituksessa on todettu, että työaika ei täytä koko työpäivää useissa päiväkodeissa. Laitoshuoltajien työaikaan on laskettu ylläpitosiivous ja muut työt, kuten pöytien pyyhkiminen ennen ja jälkeen lounaan, pyykkihuolto ja liikuntasalien puhdistus</a:t>
            </a:r>
            <a:r>
              <a:rPr lang="fi-FI" sz="1800" b="0" i="0" dirty="0">
                <a:solidFill>
                  <a:srgbClr val="000000"/>
                </a:solidFill>
                <a:effectLst/>
                <a:latin typeface="Arial" panose="020B0604020202020204" pitchFamily="34" charset="0"/>
              </a:rPr>
              <a:t>. </a:t>
            </a:r>
            <a:endParaRPr lang="fi-FI" b="0" i="0" dirty="0">
              <a:solidFill>
                <a:srgbClr val="000000"/>
              </a:solidFill>
              <a:effectLst/>
              <a:latin typeface="Segoe UI" panose="020B0502040204020203" pitchFamily="34" charset="0"/>
            </a:endParaRPr>
          </a:p>
          <a:p>
            <a:endParaRPr lang="fi-FI" sz="2400" dirty="0"/>
          </a:p>
        </p:txBody>
      </p:sp>
    </p:spTree>
    <p:extLst>
      <p:ext uri="{BB962C8B-B14F-4D97-AF65-F5344CB8AC3E}">
        <p14:creationId xmlns:p14="http://schemas.microsoft.com/office/powerpoint/2010/main" val="386630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62CB16-0A80-94D5-122D-C311E5C8C270}"/>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311B695D-F42E-7C6B-C303-CAF4FA569B0E}"/>
              </a:ext>
            </a:extLst>
          </p:cNvPr>
          <p:cNvSpPr>
            <a:spLocks noGrp="1"/>
          </p:cNvSpPr>
          <p:nvPr>
            <p:ph type="title"/>
          </p:nvPr>
        </p:nvSpPr>
        <p:spPr>
          <a:xfrm>
            <a:off x="907851" y="0"/>
            <a:ext cx="9890954" cy="1058787"/>
          </a:xfrm>
        </p:spPr>
        <p:txBody>
          <a:bodyPr/>
          <a:lstStyle/>
          <a:p>
            <a:r>
              <a:rPr lang="fi-FI" sz="3600" dirty="0"/>
              <a:t>Vaihtoehdoista</a:t>
            </a:r>
          </a:p>
        </p:txBody>
      </p:sp>
      <p:sp>
        <p:nvSpPr>
          <p:cNvPr id="3" name="Tekstin paikkamerkki 2">
            <a:extLst>
              <a:ext uri="{FF2B5EF4-FFF2-40B4-BE49-F238E27FC236}">
                <a16:creationId xmlns:a16="http://schemas.microsoft.com/office/drawing/2014/main" id="{95B63A98-F3BC-E2C9-912F-4C9E9954A31B}"/>
              </a:ext>
            </a:extLst>
          </p:cNvPr>
          <p:cNvSpPr>
            <a:spLocks noGrp="1"/>
          </p:cNvSpPr>
          <p:nvPr>
            <p:ph type="body" idx="1"/>
          </p:nvPr>
        </p:nvSpPr>
        <p:spPr>
          <a:xfrm>
            <a:off x="907851" y="1158949"/>
            <a:ext cx="11064967" cy="5557614"/>
          </a:xfrm>
        </p:spPr>
        <p:txBody>
          <a:bodyPr/>
          <a:lstStyle/>
          <a:p>
            <a:r>
              <a:rPr lang="fi-FI" sz="2400" dirty="0"/>
              <a:t>Mikäli päädyttäisiin liikkeen luovutuksen, mahdollinen liikkeen luovutus voisi toteutua vielä vuoden 2025 aikana. Liikkeen luovutus tarkoittaa yrityksen, liikkeen tai yhteisön osan siirtämistä toiselle työnantajalle, säilyttäen toiminnan samankaltaisena. Yhteistoimintamenettely tulee toteuttaa lain mukaan, ja siihen sisältyy tiedottaminen henkilöstölle, asian käsittely yhteistyöelimissä sekä päätöksenteko.  </a:t>
            </a:r>
          </a:p>
          <a:p>
            <a:r>
              <a:rPr lang="fi-FI" sz="2400" dirty="0"/>
              <a:t>Kilpailutuksessa tulee noudattaa kansallisia hankintalakeja ja EU:n hankintadirektiivejä. Säännösten pääperiaatteita ovat hankintojen avoin ja tehokas kilpailuttaminen sekä tarjoajien tasapuolinen ja syrjimätön kohtelu. Valittavana on joko kokonaistaloudellisesti edullisin tai hinnaltaan halvin tarjous. Kilpailutukseen valmisteluun varata riittävä aika, mahdollinen toteutus voisi olla aikaisintaan vuoden 2026 aikana.  </a:t>
            </a:r>
          </a:p>
          <a:p>
            <a:endParaRPr lang="fi-FI" sz="2400" dirty="0"/>
          </a:p>
        </p:txBody>
      </p:sp>
    </p:spTree>
    <p:extLst>
      <p:ext uri="{BB962C8B-B14F-4D97-AF65-F5344CB8AC3E}">
        <p14:creationId xmlns:p14="http://schemas.microsoft.com/office/powerpoint/2010/main" val="3273611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62CB16-0A80-94D5-122D-C311E5C8C270}"/>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311B695D-F42E-7C6B-C303-CAF4FA569B0E}"/>
              </a:ext>
            </a:extLst>
          </p:cNvPr>
          <p:cNvSpPr>
            <a:spLocks noGrp="1"/>
          </p:cNvSpPr>
          <p:nvPr>
            <p:ph type="title"/>
          </p:nvPr>
        </p:nvSpPr>
        <p:spPr>
          <a:xfrm>
            <a:off x="907851" y="-205099"/>
            <a:ext cx="9890954" cy="1058787"/>
          </a:xfrm>
        </p:spPr>
        <p:txBody>
          <a:bodyPr/>
          <a:lstStyle/>
          <a:p>
            <a:r>
              <a:rPr lang="fi-FI" sz="3600" dirty="0"/>
              <a:t>Vaihtoehdoista</a:t>
            </a:r>
          </a:p>
        </p:txBody>
      </p:sp>
      <p:sp>
        <p:nvSpPr>
          <p:cNvPr id="3" name="Tekstin paikkamerkki 2">
            <a:extLst>
              <a:ext uri="{FF2B5EF4-FFF2-40B4-BE49-F238E27FC236}">
                <a16:creationId xmlns:a16="http://schemas.microsoft.com/office/drawing/2014/main" id="{95B63A98-F3BC-E2C9-912F-4C9E9954A31B}"/>
              </a:ext>
            </a:extLst>
          </p:cNvPr>
          <p:cNvSpPr>
            <a:spLocks noGrp="1"/>
          </p:cNvSpPr>
          <p:nvPr>
            <p:ph type="body" idx="1"/>
          </p:nvPr>
        </p:nvSpPr>
        <p:spPr>
          <a:xfrm>
            <a:off x="907851" y="853688"/>
            <a:ext cx="11064967" cy="5557614"/>
          </a:xfrm>
        </p:spPr>
        <p:txBody>
          <a:bodyPr/>
          <a:lstStyle/>
          <a:p>
            <a:r>
              <a:rPr lang="fi-FI" sz="2400" dirty="0"/>
              <a:t>Varhaiskasvatuksen siivoustyön resurssien kohdentaminen ei ole tehokasta, ja työn johtamiseen tarvitaan ammattilaisia. Siivoustyöntekijöille tulee tarjota koulutusta ja perehdytystä, sekä siivoustyön johtajia ja lähijohtajia. </a:t>
            </a:r>
          </a:p>
          <a:p>
            <a:r>
              <a:rPr lang="fi-FI" sz="2400" dirty="0"/>
              <a:t>Siivouksen puutteet aiheuttavat turvallisuusriskin tartuntatautien leviämisen osalta. Lasten sairauspoissaoloissa ei ole merkittävää eroa sen mukaan, onko siivous ulkoistettu vai toteutettu varhaiskasvatuksen laitoshuoltajien toimesta. </a:t>
            </a:r>
          </a:p>
          <a:p>
            <a:r>
              <a:rPr lang="fi-FI" b="0" i="0" dirty="0">
                <a:solidFill>
                  <a:srgbClr val="000000"/>
                </a:solidFill>
                <a:effectLst/>
                <a:latin typeface="Arial" panose="020B0604020202020204" pitchFamily="34" charset="0"/>
              </a:rPr>
              <a:t>Siivoustyön organisointi, työnjohto ja ohjaus tulisi varmistaa, mikäli siivous toteutettaisiin jatkossakin varhaiskasvatuksen laitoshuoltajien toimesta. Varhaiskasvatuksen palvelualueelle pitäisi perustaa ammatillisesti johdettu siivoustyön organisaatio, jotta varmistetaan puhtaat ja terveelliset tilat lapsille ja henkilökunnalle. Siivoustyön ammattilaiset osaisivat johtaa ja toteuttaa siivouksen taloudellisesti tehokkaammin. </a:t>
            </a:r>
          </a:p>
          <a:p>
            <a:r>
              <a:rPr lang="fi-FI" b="0" i="0" dirty="0">
                <a:solidFill>
                  <a:srgbClr val="000000"/>
                </a:solidFill>
                <a:effectLst/>
                <a:latin typeface="Arial" panose="020B0604020202020204" pitchFamily="34" charset="0"/>
              </a:rPr>
              <a:t>Kuudesta suurimmasta kaupungista vain Turussa siivouksesta vastaa varhaiskasvatus, muissa kaupungeissa siivous toteutetaan palvelunhankintana. </a:t>
            </a:r>
            <a:endParaRPr lang="fi-FI" dirty="0"/>
          </a:p>
        </p:txBody>
      </p:sp>
    </p:spTree>
    <p:extLst>
      <p:ext uri="{BB962C8B-B14F-4D97-AF65-F5344CB8AC3E}">
        <p14:creationId xmlns:p14="http://schemas.microsoft.com/office/powerpoint/2010/main" val="1052473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93EA8-E371-C63D-319F-C9608C224FED}"/>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FF2F7AC6-EB82-79E2-1AB6-B0363BD8B02B}"/>
              </a:ext>
            </a:extLst>
          </p:cNvPr>
          <p:cNvSpPr>
            <a:spLocks noGrp="1"/>
          </p:cNvSpPr>
          <p:nvPr>
            <p:ph type="title"/>
          </p:nvPr>
        </p:nvSpPr>
        <p:spPr>
          <a:xfrm>
            <a:off x="907851" y="0"/>
            <a:ext cx="9890954" cy="1058787"/>
          </a:xfrm>
        </p:spPr>
        <p:txBody>
          <a:bodyPr/>
          <a:lstStyle/>
          <a:p>
            <a:r>
              <a:rPr lang="fi-FI" sz="3600" dirty="0"/>
              <a:t>Päiväkotien näkemys</a:t>
            </a:r>
          </a:p>
        </p:txBody>
      </p:sp>
      <p:sp>
        <p:nvSpPr>
          <p:cNvPr id="3" name="Tekstin paikkamerkki 2">
            <a:extLst>
              <a:ext uri="{FF2B5EF4-FFF2-40B4-BE49-F238E27FC236}">
                <a16:creationId xmlns:a16="http://schemas.microsoft.com/office/drawing/2014/main" id="{2F5F9D0A-45E2-36DD-861A-1124A471B3F4}"/>
              </a:ext>
            </a:extLst>
          </p:cNvPr>
          <p:cNvSpPr>
            <a:spLocks noGrp="1"/>
          </p:cNvSpPr>
          <p:nvPr>
            <p:ph type="body" idx="1"/>
          </p:nvPr>
        </p:nvSpPr>
        <p:spPr>
          <a:xfrm>
            <a:off x="907851" y="1158949"/>
            <a:ext cx="11064967" cy="5557614"/>
          </a:xfrm>
        </p:spPr>
        <p:txBody>
          <a:bodyPr/>
          <a:lstStyle/>
          <a:p>
            <a:r>
              <a:rPr lang="fi-FI" sz="1800" dirty="0">
                <a:solidFill>
                  <a:srgbClr val="000000"/>
                </a:solidFill>
                <a:latin typeface="Arial" panose="020B0604020202020204" pitchFamily="34" charset="0"/>
              </a:rPr>
              <a:t>Päiväkotien näkemyksestä laitoshuollon toteuttaminen varhaiskasvatuksen laitoshuoltajilla on tärkeää. Siivouksen muutokset ovat uhka varhaiskasvatukselle. Päiväkodit tarvitsevat siivousta toiminta-aikana lasten terveyden edistämiseksi.</a:t>
            </a:r>
          </a:p>
          <a:p>
            <a:r>
              <a:rPr lang="fi-FI" sz="1800">
                <a:effectLst/>
                <a:latin typeface="Arial" panose="020B0604020202020204" pitchFamily="34" charset="0"/>
                <a:ea typeface="Calibri" panose="020F0502020204030204" pitchFamily="34" charset="0"/>
                <a:cs typeface="Calibri" panose="020F0502020204030204" pitchFamily="34" charset="0"/>
              </a:rPr>
              <a:t>Vastauksissa tuotiin esille se, että varhaiskasvatuksen osaajilla ei ole siivoustyön osaamista eikä siivoustyö kuulu varhaiskasvatuksen henkilöstön tehtäviin. </a:t>
            </a:r>
            <a:endParaRPr lang="fi-FI" sz="1800" dirty="0">
              <a:solidFill>
                <a:srgbClr val="000000"/>
              </a:solidFill>
              <a:latin typeface="Arial" panose="020B0604020202020204" pitchFamily="34" charset="0"/>
            </a:endParaRPr>
          </a:p>
          <a:p>
            <a:r>
              <a:rPr lang="fi-FI" sz="1800" b="0" i="0" dirty="0">
                <a:solidFill>
                  <a:srgbClr val="000000"/>
                </a:solidFill>
                <a:effectLst/>
                <a:latin typeface="Arial" panose="020B0604020202020204" pitchFamily="34" charset="0"/>
              </a:rPr>
              <a:t>Tilojen riittävä puhtaus on huomioitava, mikäli siivouksen toteuttaisi muu taho kuin varhaiskasvatuksen palvelualueen laitoshuollon henkilöstö. Vaihtoehtona voisi olla myös muu avustava henkilöstö, kuten päiväkotiapulaiset. Heiltä ei edellytetä alan koulutusta, mutta työskentely päiväkotiympäristössä voisi houkutella varhaiskasvatukseen tähtäävien opintojen pariin. </a:t>
            </a:r>
          </a:p>
          <a:p>
            <a:r>
              <a:rPr lang="fi-FI" sz="1800" b="0" i="0" dirty="0">
                <a:solidFill>
                  <a:srgbClr val="000000"/>
                </a:solidFill>
                <a:effectLst/>
                <a:latin typeface="Arial" panose="020B0604020202020204" pitchFamily="34" charset="0"/>
              </a:rPr>
              <a:t>Päiväkodit nostivat esille myös siivouksen laadun ja palvelutason valvonnan. Sopimusten ja laadunvalvontaan on oltava osoitettavissa henkilöstöresurssia. Mikäli kaupungissa ei tällaista resurssia jo ole, se tulee varmistaa ennen kuin sopimuksia edes lähdettäisiin valmistelemaan, jotta varmistetaan sopimusten tarkoituksenmukaisuus. </a:t>
            </a:r>
            <a:endParaRPr lang="fi-FI" sz="2400" dirty="0"/>
          </a:p>
        </p:txBody>
      </p:sp>
    </p:spTree>
    <p:extLst>
      <p:ext uri="{BB962C8B-B14F-4D97-AF65-F5344CB8AC3E}">
        <p14:creationId xmlns:p14="http://schemas.microsoft.com/office/powerpoint/2010/main" val="3685738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12FF9-A7E2-EB74-5178-EBC24D379604}"/>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1AD5C7E6-3D2B-EF8B-F476-33003931B61A}"/>
              </a:ext>
            </a:extLst>
          </p:cNvPr>
          <p:cNvSpPr>
            <a:spLocks noGrp="1"/>
          </p:cNvSpPr>
          <p:nvPr>
            <p:ph type="title"/>
          </p:nvPr>
        </p:nvSpPr>
        <p:spPr>
          <a:xfrm>
            <a:off x="907851" y="0"/>
            <a:ext cx="9890954" cy="1058787"/>
          </a:xfrm>
        </p:spPr>
        <p:txBody>
          <a:bodyPr/>
          <a:lstStyle/>
          <a:p>
            <a:r>
              <a:rPr lang="fi-FI" sz="3600" dirty="0"/>
              <a:t>Alustavatarjous</a:t>
            </a:r>
          </a:p>
        </p:txBody>
      </p:sp>
      <p:sp>
        <p:nvSpPr>
          <p:cNvPr id="3" name="Tekstin paikkamerkki 2">
            <a:extLst>
              <a:ext uri="{FF2B5EF4-FFF2-40B4-BE49-F238E27FC236}">
                <a16:creationId xmlns:a16="http://schemas.microsoft.com/office/drawing/2014/main" id="{7D0C9C36-12A0-BCB0-CD30-D996A1849F8A}"/>
              </a:ext>
            </a:extLst>
          </p:cNvPr>
          <p:cNvSpPr>
            <a:spLocks noGrp="1"/>
          </p:cNvSpPr>
          <p:nvPr>
            <p:ph type="body" idx="1"/>
          </p:nvPr>
        </p:nvSpPr>
        <p:spPr>
          <a:xfrm>
            <a:off x="907851" y="1158949"/>
            <a:ext cx="11064967" cy="5557614"/>
          </a:xfrm>
        </p:spPr>
        <p:txBody>
          <a:bodyPr/>
          <a:lstStyle/>
          <a:p>
            <a:r>
              <a:rPr lang="fi-FI" sz="1800" b="0" i="0" dirty="0">
                <a:solidFill>
                  <a:srgbClr val="000000"/>
                </a:solidFill>
                <a:effectLst/>
                <a:latin typeface="Arial" panose="020B0604020202020204" pitchFamily="34" charset="0"/>
              </a:rPr>
              <a:t>Kaarea Oy:ltä pyydettiin alustavatarjous päiväkotien siivousten kustannuksista. Tarjouksen mukaan kustannukset voisivat laskea nykyiseen toimintaan verrattuna merkittävästi, jos kohteiden määrä pysyy samana. Mikäli toimintaa saataisiin vielä alustavaa laskelmaa enemmän tehostettua, Kaarea Oy sitoutuu palvelumaksun tarkastukseen alaspäin. Laskemat perustuvat vuonna 2023 valmistuneisiin mitoituksiin ja ns. vastuunjakotaulukoon.  </a:t>
            </a:r>
            <a:endParaRPr lang="fi-FI" sz="2400" dirty="0"/>
          </a:p>
        </p:txBody>
      </p:sp>
    </p:spTree>
    <p:extLst>
      <p:ext uri="{BB962C8B-B14F-4D97-AF65-F5344CB8AC3E}">
        <p14:creationId xmlns:p14="http://schemas.microsoft.com/office/powerpoint/2010/main" val="3137837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B67F2-CCD8-2802-9BEF-D9EA608B1602}"/>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5D7618A2-E65C-DADB-5884-C74F8119EF17}"/>
              </a:ext>
            </a:extLst>
          </p:cNvPr>
          <p:cNvSpPr>
            <a:spLocks noGrp="1"/>
          </p:cNvSpPr>
          <p:nvPr>
            <p:ph type="title"/>
          </p:nvPr>
        </p:nvSpPr>
        <p:spPr>
          <a:xfrm>
            <a:off x="907851" y="0"/>
            <a:ext cx="9890954" cy="1058787"/>
          </a:xfrm>
        </p:spPr>
        <p:txBody>
          <a:bodyPr/>
          <a:lstStyle/>
          <a:p>
            <a:r>
              <a:rPr lang="fi-FI" sz="3600" dirty="0"/>
              <a:t>Huomioitavaa </a:t>
            </a:r>
          </a:p>
        </p:txBody>
      </p:sp>
      <p:sp>
        <p:nvSpPr>
          <p:cNvPr id="3" name="Tekstin paikkamerkki 2">
            <a:extLst>
              <a:ext uri="{FF2B5EF4-FFF2-40B4-BE49-F238E27FC236}">
                <a16:creationId xmlns:a16="http://schemas.microsoft.com/office/drawing/2014/main" id="{D94B133B-4012-50B8-6625-F353BD2EE1BE}"/>
              </a:ext>
            </a:extLst>
          </p:cNvPr>
          <p:cNvSpPr>
            <a:spLocks noGrp="1"/>
          </p:cNvSpPr>
          <p:nvPr>
            <p:ph type="body" idx="1"/>
          </p:nvPr>
        </p:nvSpPr>
        <p:spPr>
          <a:xfrm>
            <a:off x="907851" y="1158949"/>
            <a:ext cx="11064967" cy="5557614"/>
          </a:xfrm>
        </p:spPr>
        <p:txBody>
          <a:bodyPr/>
          <a:lstStyle/>
          <a:p>
            <a:r>
              <a:rPr lang="fi-FI" sz="1800" b="0" i="0" dirty="0">
                <a:solidFill>
                  <a:srgbClr val="000000"/>
                </a:solidFill>
                <a:effectLst/>
                <a:latin typeface="Arial" panose="020B0604020202020204" pitchFamily="34" charset="0"/>
              </a:rPr>
              <a:t>On erittäin tärkeää määritellä mahdolliseen sopimukseen ylläpitosiivouksen ja vuosittain toteutettavan perussiivouksen lisäksi perussopimukseen kuuluvat muut tehtävät, mikäli päädyttäisiin siivouksen osalta liikkeen luovutukseen esimerkiksi Kaareaan tai toteutettaisiin kilpailutus. </a:t>
            </a:r>
          </a:p>
          <a:p>
            <a:r>
              <a:rPr lang="fi-FI" sz="1800" b="0" i="0" dirty="0">
                <a:solidFill>
                  <a:srgbClr val="000000"/>
                </a:solidFill>
                <a:effectLst/>
                <a:latin typeface="Arial" panose="020B0604020202020204" pitchFamily="34" charset="0"/>
              </a:rPr>
              <a:t>Kaikkia palveluja ei kuitenkaan ole perusteltua sisällyttää yleissopimukseen, koska tarpeissa on päiväkotikohtaisia eroja. Näitä erikseen tilattavia käyttäjäpalveluja voisi olla esimerkiksi lelujen ja niiden säilytykseen liittyvien tarvikkeiden puhdistus, tekstiilien ja tekstiilikalusteiden puhdistus, henkilökunnan pukukaappien ja henkilökunnan tiloissa olevien laitteiden puhdistus. </a:t>
            </a:r>
          </a:p>
          <a:p>
            <a:r>
              <a:rPr lang="fi-FI" sz="1800" b="0" i="0" dirty="0">
                <a:solidFill>
                  <a:srgbClr val="000000"/>
                </a:solidFill>
                <a:effectLst/>
                <a:latin typeface="Arial" panose="020B0604020202020204" pitchFamily="34" charset="0"/>
              </a:rPr>
              <a:t>Käyttäjäpalvelujen hankinnan tarpeellisuuden arviointi kuuluisi päiväkodinjohtajan tehtäviin. Hankintaan on varauduttava talousarviossa. Mikäli päiväkodissa on käytössä vuokratekstiilejä, näiden tilauksen osalta on tehtävä linjaus, minkä toimijatahon sopimuksista tilaukset hoidetaan. </a:t>
            </a:r>
          </a:p>
          <a:p>
            <a:r>
              <a:rPr lang="fi-FI" sz="1800" b="0" i="0" dirty="0">
                <a:solidFill>
                  <a:srgbClr val="000000"/>
                </a:solidFill>
                <a:effectLst/>
                <a:latin typeface="Arial" panose="020B0604020202020204" pitchFamily="34" charset="0"/>
              </a:rPr>
              <a:t>Erityistä huomioita olisi kiinnitettävä myös vuorohoidon järjestelyihin.  </a:t>
            </a:r>
            <a:endParaRPr lang="fi-FI" sz="2400" dirty="0"/>
          </a:p>
        </p:txBody>
      </p:sp>
    </p:spTree>
    <p:extLst>
      <p:ext uri="{BB962C8B-B14F-4D97-AF65-F5344CB8AC3E}">
        <p14:creationId xmlns:p14="http://schemas.microsoft.com/office/powerpoint/2010/main" val="3886922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B5591F8-325C-F2CB-7E80-35C87C585472}"/>
              </a:ext>
            </a:extLst>
          </p:cNvPr>
          <p:cNvSpPr>
            <a:spLocks noGrp="1"/>
          </p:cNvSpPr>
          <p:nvPr>
            <p:ph type="title"/>
          </p:nvPr>
        </p:nvSpPr>
        <p:spPr>
          <a:xfrm>
            <a:off x="998430" y="2477401"/>
            <a:ext cx="9890954" cy="715331"/>
          </a:xfrm>
        </p:spPr>
        <p:txBody>
          <a:bodyPr/>
          <a:lstStyle/>
          <a:p>
            <a:pPr algn="ctr"/>
            <a:r>
              <a:rPr lang="fi-FI" dirty="0"/>
              <a:t>Kysymykset ja kiitokset</a:t>
            </a:r>
          </a:p>
        </p:txBody>
      </p:sp>
    </p:spTree>
    <p:extLst>
      <p:ext uri="{BB962C8B-B14F-4D97-AF65-F5344CB8AC3E}">
        <p14:creationId xmlns:p14="http://schemas.microsoft.com/office/powerpoint/2010/main" val="4152118525"/>
      </p:ext>
    </p:extLst>
  </p:cSld>
  <p:clrMapOvr>
    <a:masterClrMapping/>
  </p:clrMapOvr>
</p:sld>
</file>

<file path=ppt/theme/theme1.xml><?xml version="1.0" encoding="utf-8"?>
<a:theme xmlns:a="http://schemas.openxmlformats.org/drawingml/2006/main" name="Turun kaupunki perustyyli">
  <a:themeElements>
    <a:clrScheme name="Turun kaupunki uusi">
      <a:dk1>
        <a:srgbClr val="222435"/>
      </a:dk1>
      <a:lt1>
        <a:sysClr val="window" lastClr="FFFFFF"/>
      </a:lt1>
      <a:dk2>
        <a:srgbClr val="0062AE"/>
      </a:dk2>
      <a:lt2>
        <a:srgbClr val="4E56B1"/>
      </a:lt2>
      <a:accent1>
        <a:srgbClr val="00855F"/>
      </a:accent1>
      <a:accent2>
        <a:srgbClr val="4BA432"/>
      </a:accent2>
      <a:accent3>
        <a:srgbClr val="3CA29A"/>
      </a:accent3>
      <a:accent4>
        <a:srgbClr val="E50064"/>
      </a:accent4>
      <a:accent5>
        <a:srgbClr val="CE4B16"/>
      </a:accent5>
      <a:accent6>
        <a:srgbClr val="FFD239"/>
      </a:accent6>
      <a:hlink>
        <a:srgbClr val="4E56B1"/>
      </a:hlink>
      <a:folHlink>
        <a:srgbClr val="535353"/>
      </a:folHlink>
    </a:clrScheme>
    <a:fontScheme name="Turun kaupun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urku PowerPoint-pohja  -  Vain luku" id="{C7AB521B-0B18-460A-8C0F-BFDFB3349C1D}" vid="{AB13D4DD-8159-4E13-B491-08233FE12BAC}"/>
    </a:ext>
  </a:extLst>
</a:theme>
</file>

<file path=ppt/theme/theme2.xml><?xml version="1.0" encoding="utf-8"?>
<a:theme xmlns:a="http://schemas.openxmlformats.org/drawingml/2006/main" name="Turun kaupunki erikoisdiat">
  <a:themeElements>
    <a:clrScheme name="Turun kaupunki uusi">
      <a:dk1>
        <a:srgbClr val="222435"/>
      </a:dk1>
      <a:lt1>
        <a:sysClr val="window" lastClr="FFFFFF"/>
      </a:lt1>
      <a:dk2>
        <a:srgbClr val="0062AE"/>
      </a:dk2>
      <a:lt2>
        <a:srgbClr val="4E56B1"/>
      </a:lt2>
      <a:accent1>
        <a:srgbClr val="00855F"/>
      </a:accent1>
      <a:accent2>
        <a:srgbClr val="4BA432"/>
      </a:accent2>
      <a:accent3>
        <a:srgbClr val="3CA29A"/>
      </a:accent3>
      <a:accent4>
        <a:srgbClr val="E50064"/>
      </a:accent4>
      <a:accent5>
        <a:srgbClr val="CE4B16"/>
      </a:accent5>
      <a:accent6>
        <a:srgbClr val="FFD239"/>
      </a:accent6>
      <a:hlink>
        <a:srgbClr val="4E56B1"/>
      </a:hlink>
      <a:folHlink>
        <a:srgbClr val="535353"/>
      </a:folHlink>
    </a:clrScheme>
    <a:fontScheme name="Turun kaupun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urku PowerPoint-pohja  -  Vain luku" id="{C7AB521B-0B18-460A-8C0F-BFDFB3349C1D}" vid="{2E5A98CF-FBB0-4B23-845C-A715858369AE}"/>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E6017AFD2ACF40873DEFE162957BE8" ma:contentTypeVersion="14" ma:contentTypeDescription="Create a new document." ma:contentTypeScope="" ma:versionID="161e4ef159dcfc70976255627f235249">
  <xsd:schema xmlns:xsd="http://www.w3.org/2001/XMLSchema" xmlns:xs="http://www.w3.org/2001/XMLSchema" xmlns:p="http://schemas.microsoft.com/office/2006/metadata/properties" xmlns:ns2="de70ee2f-dab2-4529-9dbb-dd8518a87fcf" xmlns:ns3="d3a7fb74-fcaf-47fd-b1e3-0541edb53a79" targetNamespace="http://schemas.microsoft.com/office/2006/metadata/properties" ma:root="true" ma:fieldsID="f27d4dc46dc89d3461bdd77508dc3445" ns2:_="" ns3:_="">
    <xsd:import namespace="de70ee2f-dab2-4529-9dbb-dd8518a87fcf"/>
    <xsd:import namespace="d3a7fb74-fcaf-47fd-b1e3-0541edb53a7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70ee2f-dab2-4529-9dbb-dd8518a87f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fb9b281-25f8-4ed3-b6e8-f02703d6e012"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3a7fb74-fcaf-47fd-b1e3-0541edb53a7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302ee2c7-9517-4c3f-bcde-300b2a7db545}" ma:internalName="TaxCatchAll" ma:showField="CatchAllData" ma:web="d3a7fb74-fcaf-47fd-b1e3-0541edb53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3a7fb74-fcaf-47fd-b1e3-0541edb53a79" xsi:nil="true"/>
    <lcf76f155ced4ddcb4097134ff3c332f xmlns="de70ee2f-dab2-4529-9dbb-dd8518a87fc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472A2FD-17A8-41F5-932D-C1F139E6160C}">
  <ds:schemaRefs>
    <ds:schemaRef ds:uri="d3a7fb74-fcaf-47fd-b1e3-0541edb53a79"/>
    <ds:schemaRef ds:uri="de70ee2f-dab2-4529-9dbb-dd8518a87f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A1BEEA7-9FE3-4AF7-9243-C46B5DE08EC3}">
  <ds:schemaRefs>
    <ds:schemaRef ds:uri="http://schemas.microsoft.com/sharepoint/v3/contenttype/forms"/>
  </ds:schemaRefs>
</ds:datastoreItem>
</file>

<file path=customXml/itemProps3.xml><?xml version="1.0" encoding="utf-8"?>
<ds:datastoreItem xmlns:ds="http://schemas.openxmlformats.org/officeDocument/2006/customXml" ds:itemID="{76930E45-4219-4191-B47D-7A46637DD451}">
  <ds:schemaRef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www.w3.org/XML/1998/namespace"/>
    <ds:schemaRef ds:uri="http://purl.org/dc/elements/1.1/"/>
    <ds:schemaRef ds:uri="de70ee2f-dab2-4529-9dbb-dd8518a87fcf"/>
    <ds:schemaRef ds:uri="http://schemas.microsoft.com/office/2006/metadata/properties"/>
    <ds:schemaRef ds:uri="d3a7fb74-fcaf-47fd-b1e3-0541edb53a79"/>
    <ds:schemaRef ds:uri="http://purl.org/dc/terms/"/>
  </ds:schemaRefs>
</ds:datastoreItem>
</file>

<file path=docProps/app.xml><?xml version="1.0" encoding="utf-8"?>
<Properties xmlns="http://schemas.openxmlformats.org/officeDocument/2006/extended-properties" xmlns:vt="http://schemas.openxmlformats.org/officeDocument/2006/docPropsVTypes">
  <Template>Saavutettava PowerPoint-pohja</Template>
  <TotalTime>33</TotalTime>
  <Words>924</Words>
  <Application>Microsoft Office PowerPoint</Application>
  <PresentationFormat>Laajakuva</PresentationFormat>
  <Paragraphs>31</Paragraphs>
  <Slides>9</Slides>
  <Notes>0</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9</vt:i4>
      </vt:variant>
    </vt:vector>
  </HeadingPairs>
  <TitlesOfParts>
    <vt:vector size="15" baseType="lpstr">
      <vt:lpstr>Arial</vt:lpstr>
      <vt:lpstr>Calibri</vt:lpstr>
      <vt:lpstr>Lucida Grande</vt:lpstr>
      <vt:lpstr>Segoe UI</vt:lpstr>
      <vt:lpstr>Turun kaupunki perustyyli</vt:lpstr>
      <vt:lpstr>Turun kaupunki erikoisdiat</vt:lpstr>
      <vt:lpstr> Varhaiskasvatuksen päiväkotien laitoshuollon selvitystyö  ja jatkotoimenpiteet</vt:lpstr>
      <vt:lpstr>Taustaa</vt:lpstr>
      <vt:lpstr>Taustaa</vt:lpstr>
      <vt:lpstr>Vaihtoehdoista</vt:lpstr>
      <vt:lpstr>Vaihtoehdoista</vt:lpstr>
      <vt:lpstr>Päiväkotien näkemys</vt:lpstr>
      <vt:lpstr>Alustavatarjous</vt:lpstr>
      <vt:lpstr>Huomioitavaa </vt:lpstr>
      <vt:lpstr>Kysymykset ja kiitokset</vt:lpstr>
    </vt:vector>
  </TitlesOfParts>
  <Company>Turun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Ohje esityspohjan käyttöön</dc:title>
  <dc:creator>Peltonen Jarna</dc:creator>
  <cp:lastModifiedBy>Kulmala Vesa</cp:lastModifiedBy>
  <cp:revision>2</cp:revision>
  <cp:lastPrinted>2015-03-30T13:04:50Z</cp:lastPrinted>
  <dcterms:created xsi:type="dcterms:W3CDTF">2025-02-26T06:26:07Z</dcterms:created>
  <dcterms:modified xsi:type="dcterms:W3CDTF">2025-04-24T10:54:02Z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0x01010096E6017AFD2ACF40873DEFE162957BE8</vt:lpwstr>
  </property>
  <property fmtid="{D5CDD505-2E9C-101B-9397-08002B2CF9AE}" pid="3" name="MediaServiceImageTags">
    <vt:lpwstr/>
  </property>
</Properties>
</file>