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5"/>
  </p:sldMasterIdLst>
  <p:notesMasterIdLst>
    <p:notesMasterId r:id="rId7"/>
  </p:notesMasterIdLst>
  <p:handoutMasterIdLst>
    <p:handoutMasterId r:id="rId8"/>
  </p:handoutMasterIdLst>
  <p:sldIdLst>
    <p:sldId id="262" r:id="rId6"/>
  </p:sldIdLst>
  <p:sldSz cx="18288000" cy="10287000"/>
  <p:notesSz cx="6724650" cy="9774238"/>
  <p:photoAlbum/>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59" userDrawn="1">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Uotila Päivi" initials="AP" lastIdx="1" clrIdx="0">
    <p:extLst>
      <p:ext uri="{19B8F6BF-5375-455C-9EA6-DF929625EA0E}">
        <p15:presenceInfo xmlns:p15="http://schemas.microsoft.com/office/powerpoint/2012/main" userId="S::paivi.ala-uotila@turku.fi::e7aa0c08-2f3c-42d6-8194-76be311964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2F9"/>
    <a:srgbClr val="66E0FF"/>
    <a:srgbClr val="BBFF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howGuides="1">
      <p:cViewPr varScale="1">
        <p:scale>
          <a:sx n="77" d="100"/>
          <a:sy n="77" d="100"/>
        </p:scale>
        <p:origin x="222" y="90"/>
      </p:cViewPr>
      <p:guideLst>
        <p:guide orient="horz" pos="3240"/>
        <p:guide pos="575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9" d="100"/>
          <a:sy n="89" d="100"/>
        </p:scale>
        <p:origin x="3834" y="78"/>
      </p:cViewPr>
      <p:guideLst>
        <p:guide orient="horz" pos="3079"/>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09079" y="0"/>
            <a:ext cx="2914015" cy="488712"/>
          </a:xfrm>
          <a:prstGeom prst="rect">
            <a:avLst/>
          </a:prstGeom>
        </p:spPr>
        <p:txBody>
          <a:bodyPr vert="horz" lIns="91440" tIns="45720" rIns="91440" bIns="45720" rtlCol="0"/>
          <a:lstStyle>
            <a:lvl1pPr algn="r">
              <a:defRPr sz="1200"/>
            </a:lvl1pPr>
          </a:lstStyle>
          <a:p>
            <a:fld id="{F8048198-A268-4A2C-A520-FBB84E35C3C2}" type="datetimeFigureOut">
              <a:rPr kumimoji="1" lang="ja-JP" altLang="en-US" smtClean="0"/>
              <a:t>2020/11/6</a:t>
            </a:fld>
            <a:endParaRPr kumimoji="1" lang="ja-JP" altLang="en-US"/>
          </a:p>
        </p:txBody>
      </p:sp>
      <p:sp>
        <p:nvSpPr>
          <p:cNvPr id="4" name="フッター プレースホルダー 3"/>
          <p:cNvSpPr>
            <a:spLocks noGrp="1"/>
          </p:cNvSpPr>
          <p:nvPr>
            <p:ph type="ftr" sz="quarter" idx="2"/>
          </p:nvPr>
        </p:nvSpPr>
        <p:spPr>
          <a:xfrm>
            <a:off x="0" y="9283830"/>
            <a:ext cx="2914015" cy="488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09079" y="9283830"/>
            <a:ext cx="2914015" cy="488712"/>
          </a:xfrm>
          <a:prstGeom prst="rect">
            <a:avLst/>
          </a:prstGeom>
        </p:spPr>
        <p:txBody>
          <a:bodyPr vert="horz" lIns="91440" tIns="45720" rIns="91440" bIns="45720" rtlCol="0" anchor="b"/>
          <a:lstStyle>
            <a:lvl1pPr algn="r">
              <a:defRPr sz="1200"/>
            </a:lvl1pPr>
          </a:lstStyle>
          <a:p>
            <a:fld id="{C5783ACB-D9F9-4ADF-A7FC-E9E289D74451}" type="slidenum">
              <a:rPr kumimoji="1" lang="ja-JP" altLang="en-US" smtClean="0"/>
              <a:t>‹#›</a:t>
            </a:fld>
            <a:endParaRPr kumimoji="1" lang="ja-JP" altLang="en-US"/>
          </a:p>
        </p:txBody>
      </p:sp>
    </p:spTree>
    <p:extLst>
      <p:ext uri="{BB962C8B-B14F-4D97-AF65-F5344CB8AC3E}">
        <p14:creationId xmlns:p14="http://schemas.microsoft.com/office/powerpoint/2010/main" val="1926296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209912F2-0011-47BA-B0C8-0509829BA6FB}" type="datetimeFigureOut">
              <a:rPr kumimoji="1" lang="ja-JP" altLang="en-US" smtClean="0"/>
              <a:t>2020/11/6</a:t>
            </a:fld>
            <a:endParaRPr kumimoji="1" lang="ja-JP" altLang="en-US"/>
          </a:p>
        </p:txBody>
      </p:sp>
      <p:sp>
        <p:nvSpPr>
          <p:cNvPr id="4" name="スライド イメージ プレースホルダー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8AFB2B19-2213-4B06-9122-430E4115A3D2}" type="slidenum">
              <a:rPr kumimoji="1" lang="ja-JP" altLang="en-US" smtClean="0"/>
              <a:t>‹#›</a:t>
            </a:fld>
            <a:endParaRPr kumimoji="1" lang="ja-JP" altLang="en-US"/>
          </a:p>
        </p:txBody>
      </p:sp>
    </p:spTree>
    <p:extLst>
      <p:ext uri="{BB962C8B-B14F-4D97-AF65-F5344CB8AC3E}">
        <p14:creationId xmlns:p14="http://schemas.microsoft.com/office/powerpoint/2010/main" val="482602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 halutaan päätettävän?</a:t>
            </a:r>
          </a:p>
          <a:p>
            <a:endParaRPr lang="fi-FI" dirty="0"/>
          </a:p>
          <a:p>
            <a:r>
              <a:rPr lang="fi-FI" dirty="0"/>
              <a:t>Päätöksen tarkoituksena on: </a:t>
            </a:r>
          </a:p>
          <a:p>
            <a:pPr marL="171450" indent="-171450">
              <a:buFontTx/>
              <a:buChar char="-"/>
            </a:pPr>
            <a:r>
              <a:rPr lang="fi-FI" dirty="0"/>
              <a:t>Ymmärtää prosessien merkitys ajantasaisessa kaupunkitietomallissa</a:t>
            </a:r>
          </a:p>
          <a:p>
            <a:pPr marL="171450" indent="-171450">
              <a:buFontTx/>
              <a:buChar char="-"/>
            </a:pPr>
            <a:r>
              <a:rPr lang="fi-FI" dirty="0"/>
              <a:t>Ymmärtää tiedon virtaamisen tilannetta, yhteinen tietovaranto mahdollistaa monipuolisen ja yksinkertaisen tiedon hyödyntämisen</a:t>
            </a:r>
          </a:p>
          <a:p>
            <a:pPr marL="171450" indent="-171450">
              <a:buFontTx/>
              <a:buChar char="-"/>
            </a:pPr>
            <a:endParaRPr lang="fi-FI" dirty="0"/>
          </a:p>
          <a:p>
            <a:pPr marL="171450" indent="-171450">
              <a:buFontTx/>
              <a:buChar char="-"/>
            </a:pPr>
            <a:r>
              <a:rPr lang="fi-FI" dirty="0"/>
              <a:t>selkeyttää käsitteitä kaupunkitietomalli ja kaupunkimalli</a:t>
            </a:r>
          </a:p>
          <a:p>
            <a:pPr marL="628650" lvl="1" indent="-171450">
              <a:buFontTx/>
              <a:buChar char="-"/>
            </a:pPr>
            <a:r>
              <a:rPr lang="fi-FI" dirty="0"/>
              <a:t>Ymmärretään mistä puhutaan</a:t>
            </a:r>
          </a:p>
          <a:p>
            <a:pPr marL="628650" lvl="1" indent="-171450">
              <a:buFontTx/>
              <a:buChar char="-"/>
            </a:pPr>
            <a:r>
              <a:rPr lang="fi-FI" dirty="0" err="1"/>
              <a:t>tavoitteistaminen</a:t>
            </a:r>
            <a:r>
              <a:rPr lang="fi-FI" dirty="0"/>
              <a:t> selkeytyy</a:t>
            </a:r>
          </a:p>
          <a:p>
            <a:pPr marL="628650" lvl="1" indent="-171450">
              <a:buFontTx/>
              <a:buChar char="-"/>
            </a:pPr>
            <a:r>
              <a:rPr lang="fi-FI" dirty="0"/>
              <a:t>Hyödyntäminen parantuu</a:t>
            </a:r>
          </a:p>
          <a:p>
            <a:pPr marL="628650" lvl="1" indent="-171450">
              <a:buFontTx/>
              <a:buChar char="-"/>
            </a:pPr>
            <a:r>
              <a:rPr lang="fi-FI" dirty="0"/>
              <a:t>resursseja säästyy</a:t>
            </a:r>
          </a:p>
          <a:p>
            <a:pPr marL="628650" lvl="1" indent="-171450">
              <a:buFontTx/>
              <a:buChar char="-"/>
            </a:pPr>
            <a:r>
              <a:rPr lang="fi-FI" dirty="0"/>
              <a:t>Eri foorumeiden Turun esitykset aiheesta kertovat saman tiedon</a:t>
            </a:r>
          </a:p>
          <a:p>
            <a:pPr marL="628650" lvl="1" indent="-171450">
              <a:buFontTx/>
              <a:buChar char="-"/>
            </a:pPr>
            <a:endParaRPr lang="fi-FI" dirty="0"/>
          </a:p>
          <a:p>
            <a:r>
              <a:rPr lang="fi-FI" i="1" dirty="0"/>
              <a:t>Turun kaupunkitietomalli syntyy eri prosessien tuloksena ja se on aina  ajantasainen, kuvaten juuri viimeksi tallennettua tilannetta. Tietomallilla tarkoitetaan geometriatiedon ja rekisteritiedon kolmiulotteista mallia, jossa mallin kohdetta klikkaamalla saadaan tiedot halutusta kohteesta….</a:t>
            </a:r>
          </a:p>
          <a:p>
            <a:pPr marL="628650" lvl="1" indent="-171450">
              <a:buFontTx/>
              <a:buChar char="-"/>
            </a:pPr>
            <a:endParaRPr lang="fi-FI" dirty="0"/>
          </a:p>
        </p:txBody>
      </p:sp>
      <p:sp>
        <p:nvSpPr>
          <p:cNvPr id="4" name="Dian numeron paikkamerkki 3"/>
          <p:cNvSpPr>
            <a:spLocks noGrp="1"/>
          </p:cNvSpPr>
          <p:nvPr>
            <p:ph type="sldNum" sz="quarter" idx="5"/>
          </p:nvPr>
        </p:nvSpPr>
        <p:spPr/>
        <p:txBody>
          <a:bodyPr/>
          <a:lstStyle/>
          <a:p>
            <a:fld id="{8AFB2B19-2213-4B06-9122-430E4115A3D2}" type="slidenum">
              <a:rPr kumimoji="1" lang="ja-JP" altLang="en-US" smtClean="0"/>
              <a:t>1</a:t>
            </a:fld>
            <a:endParaRPr kumimoji="1" lang="ja-JP" altLang="en-US" dirty="0"/>
          </a:p>
        </p:txBody>
      </p:sp>
    </p:spTree>
    <p:extLst>
      <p:ext uri="{BB962C8B-B14F-4D97-AF65-F5344CB8AC3E}">
        <p14:creationId xmlns:p14="http://schemas.microsoft.com/office/powerpoint/2010/main" val="147325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4399" y="4063603"/>
            <a:ext cx="16459200" cy="1440161"/>
          </a:xfrm>
        </p:spPr>
        <p:txBody>
          <a:bodyPr anchor="b">
            <a:noAutofit/>
          </a:bodyPr>
          <a:lstStyle>
            <a:lvl1pPr algn="ctr">
              <a:defRPr sz="8001" kern="0" spc="2000" baseline="0"/>
            </a:lvl1pPr>
          </a:lstStyle>
          <a:p>
            <a:r>
              <a:rPr kumimoji="1" lang="en-US" altLang="ja-JP" dirty="0"/>
              <a:t>TITLE</a:t>
            </a:r>
            <a:endParaRPr kumimoji="1" lang="ja-JP" altLang="en-US" dirty="0"/>
          </a:p>
        </p:txBody>
      </p:sp>
      <p:sp>
        <p:nvSpPr>
          <p:cNvPr id="6" name="テキスト プレースホルダー 5"/>
          <p:cNvSpPr>
            <a:spLocks noGrp="1"/>
          </p:cNvSpPr>
          <p:nvPr>
            <p:ph type="body" sz="quarter" idx="12" hasCustomPrompt="1"/>
          </p:nvPr>
        </p:nvSpPr>
        <p:spPr>
          <a:xfrm>
            <a:off x="970841" y="5359748"/>
            <a:ext cx="16346317" cy="575841"/>
          </a:xfrm>
        </p:spPr>
        <p:txBody>
          <a:bodyPr>
            <a:noAutofit/>
          </a:bodyPr>
          <a:lstStyle>
            <a:lvl1pPr algn="ctr">
              <a:spcBef>
                <a:spcPts val="0"/>
              </a:spcBef>
              <a:defRPr sz="2800" spc="1000" baseline="0">
                <a:solidFill>
                  <a:schemeClr val="tx1"/>
                </a:solidFill>
              </a:defRPr>
            </a:lvl1pPr>
          </a:lstStyle>
          <a:p>
            <a:pPr lvl="0"/>
            <a:r>
              <a:rPr kumimoji="1" lang="en-US" altLang="ja-JP" dirty="0"/>
              <a:t>DESCRIPTION GOES HERE</a:t>
            </a:r>
            <a:endParaRPr kumimoji="1" lang="ja-JP" altLang="en-US" dirty="0"/>
          </a:p>
        </p:txBody>
      </p:sp>
      <p:sp>
        <p:nvSpPr>
          <p:cNvPr id="7" name="テキスト プレースホルダー 5"/>
          <p:cNvSpPr>
            <a:spLocks noGrp="1"/>
          </p:cNvSpPr>
          <p:nvPr>
            <p:ph type="body" sz="quarter" idx="13" hasCustomPrompt="1"/>
          </p:nvPr>
        </p:nvSpPr>
        <p:spPr>
          <a:xfrm>
            <a:off x="970841" y="9463981"/>
            <a:ext cx="16346317" cy="575841"/>
          </a:xfrm>
        </p:spPr>
        <p:txBody>
          <a:bodyPr/>
          <a:lstStyle>
            <a:lvl1pPr algn="ctr">
              <a:spcBef>
                <a:spcPts val="0"/>
              </a:spcBef>
              <a:defRPr baseline="0">
                <a:solidFill>
                  <a:schemeClr val="tx1"/>
                </a:solidFill>
              </a:defRPr>
            </a:lvl1pPr>
          </a:lstStyle>
          <a:p>
            <a:pPr lvl="0"/>
            <a:r>
              <a:rPr kumimoji="1" lang="en-US" altLang="ja-JP" dirty="0"/>
              <a:t>Author</a:t>
            </a:r>
            <a:endParaRPr kumimoji="1" lang="ja-JP" altLang="en-US" dirty="0"/>
          </a:p>
        </p:txBody>
      </p:sp>
    </p:spTree>
    <p:extLst>
      <p:ext uri="{BB962C8B-B14F-4D97-AF65-F5344CB8AC3E}">
        <p14:creationId xmlns:p14="http://schemas.microsoft.com/office/powerpoint/2010/main" val="136834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nitors">
    <p:spTree>
      <p:nvGrpSpPr>
        <p:cNvPr id="1" name=""/>
        <p:cNvGrpSpPr/>
        <p:nvPr/>
      </p:nvGrpSpPr>
      <p:grpSpPr>
        <a:xfrm>
          <a:off x="0" y="0"/>
          <a:ext cx="0" cy="0"/>
          <a:chOff x="0" y="0"/>
          <a:chExt cx="0" cy="0"/>
        </a:xfrm>
      </p:grpSpPr>
      <p:sp>
        <p:nvSpPr>
          <p:cNvPr id="3" name="正方形/長方形 2"/>
          <p:cNvSpPr/>
          <p:nvPr userDrawn="1"/>
        </p:nvSpPr>
        <p:spPr>
          <a:xfrm>
            <a:off x="30371" y="5143500"/>
            <a:ext cx="1828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804" y="890144"/>
            <a:ext cx="7345164" cy="5020114"/>
          </a:xfrm>
          <a:prstGeom prst="rect">
            <a:avLst/>
          </a:prstGeom>
        </p:spPr>
      </p:pic>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33" y="890144"/>
            <a:ext cx="7345164" cy="5020114"/>
          </a:xfrm>
          <a:prstGeom prst="rect">
            <a:avLst/>
          </a:prstGeom>
        </p:spPr>
      </p:pic>
      <p:sp>
        <p:nvSpPr>
          <p:cNvPr id="9" name="図プレースホルダー 8"/>
          <p:cNvSpPr>
            <a:spLocks noGrp="1"/>
          </p:cNvSpPr>
          <p:nvPr>
            <p:ph type="pic" sz="quarter" idx="10" hasCustomPrompt="1"/>
          </p:nvPr>
        </p:nvSpPr>
        <p:spPr>
          <a:xfrm>
            <a:off x="1078007" y="1111250"/>
            <a:ext cx="5617508" cy="3671888"/>
          </a:xfrm>
        </p:spPr>
        <p:txBody>
          <a:bodyPr/>
          <a:lstStyle>
            <a:lvl1pPr>
              <a:defRPr baseline="0"/>
            </a:lvl1pPr>
          </a:lstStyle>
          <a:p>
            <a:r>
              <a:rPr kumimoji="1" lang="en-US" altLang="ja-JP" dirty="0"/>
              <a:t>Add Image</a:t>
            </a:r>
            <a:endParaRPr kumimoji="1" lang="ja-JP" altLang="en-US" dirty="0"/>
          </a:p>
        </p:txBody>
      </p:sp>
      <p:sp>
        <p:nvSpPr>
          <p:cNvPr id="10" name="図プレースホルダー 8"/>
          <p:cNvSpPr>
            <a:spLocks noGrp="1"/>
          </p:cNvSpPr>
          <p:nvPr>
            <p:ph type="pic" sz="quarter" idx="11" hasCustomPrompt="1"/>
          </p:nvPr>
        </p:nvSpPr>
        <p:spPr>
          <a:xfrm>
            <a:off x="11489631" y="1111052"/>
            <a:ext cx="5617508" cy="3671888"/>
          </a:xfrm>
        </p:spPr>
        <p:txBody>
          <a:bodyPr/>
          <a:lstStyle>
            <a:lvl1pPr>
              <a:defRPr/>
            </a:lvl1pPr>
          </a:lstStyle>
          <a:p>
            <a:r>
              <a:rPr kumimoji="1" lang="en-US" altLang="ja-JP" dirty="0"/>
              <a:t>Add Image</a:t>
            </a:r>
            <a:endParaRPr kumimoji="1" lang="ja-JP" altLang="en-US" dirty="0"/>
          </a:p>
        </p:txBody>
      </p:sp>
      <p:sp>
        <p:nvSpPr>
          <p:cNvPr id="12" name="タイトル 1"/>
          <p:cNvSpPr>
            <a:spLocks noGrp="1"/>
          </p:cNvSpPr>
          <p:nvPr>
            <p:ph type="title" hasCustomPrompt="1"/>
          </p:nvPr>
        </p:nvSpPr>
        <p:spPr>
          <a:xfrm>
            <a:off x="1366461" y="6799684"/>
            <a:ext cx="16203206" cy="1080120"/>
          </a:xfrm>
          <a:prstGeom prst="rect">
            <a:avLst/>
          </a:prstGeom>
        </p:spPr>
        <p:txBody>
          <a:bodyPr anchor="t">
            <a:normAutofit/>
          </a:bodyPr>
          <a:lstStyle>
            <a:lvl1pPr algn="l">
              <a:defRPr sz="6001" spc="600" baseline="0"/>
            </a:lvl1pPr>
          </a:lstStyle>
          <a:p>
            <a:r>
              <a:rPr kumimoji="1" lang="en-US" altLang="ja-JP" dirty="0"/>
              <a:t>TEXT</a:t>
            </a:r>
            <a:endParaRPr kumimoji="1" lang="ja-JP" altLang="en-US" dirty="0"/>
          </a:p>
        </p:txBody>
      </p:sp>
      <p:grpSp>
        <p:nvGrpSpPr>
          <p:cNvPr id="13" name="グループ化 12"/>
          <p:cNvGrpSpPr/>
          <p:nvPr userDrawn="1"/>
        </p:nvGrpSpPr>
        <p:grpSpPr>
          <a:xfrm>
            <a:off x="862361" y="5791572"/>
            <a:ext cx="661631" cy="1728192"/>
            <a:chOff x="4012746" y="1615108"/>
            <a:chExt cx="661574" cy="1728192"/>
          </a:xfrm>
        </p:grpSpPr>
        <p:cxnSp>
          <p:nvCxnSpPr>
            <p:cNvPr id="14" name="直線コネクタ 13"/>
            <p:cNvCxnSpPr/>
            <p:nvPr/>
          </p:nvCxnSpPr>
          <p:spPr>
            <a:xfrm flipV="1">
              <a:off x="4012746" y="161510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4012746" y="197514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4012746" y="2335188"/>
              <a:ext cx="661574" cy="10081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テキスト プレースホルダー 6"/>
          <p:cNvSpPr>
            <a:spLocks noGrp="1"/>
          </p:cNvSpPr>
          <p:nvPr>
            <p:ph type="body" sz="quarter" idx="16" hasCustomPrompt="1"/>
          </p:nvPr>
        </p:nvSpPr>
        <p:spPr>
          <a:xfrm>
            <a:off x="1366461" y="7735788"/>
            <a:ext cx="16203206" cy="1944216"/>
          </a:xfrm>
        </p:spPr>
        <p:txBody>
          <a:bodyPr anchor="t">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p>
        </p:txBody>
      </p:sp>
      <p:sp>
        <p:nvSpPr>
          <p:cNvPr id="19" name="テキスト プレースホルダー 18"/>
          <p:cNvSpPr>
            <a:spLocks noGrp="1"/>
          </p:cNvSpPr>
          <p:nvPr>
            <p:ph type="body" sz="quarter" idx="17" hasCustomPrompt="1"/>
          </p:nvPr>
        </p:nvSpPr>
        <p:spPr>
          <a:xfrm>
            <a:off x="4463074" y="691694"/>
            <a:ext cx="8714267" cy="6130764"/>
          </a:xfrm>
          <a:blipFill>
            <a:blip r:embed="rId3"/>
            <a:stretch>
              <a:fillRect/>
            </a:stretch>
          </a:blipFill>
        </p:spPr>
        <p:txBody>
          <a:bodyPr/>
          <a:lstStyle/>
          <a:p>
            <a:pPr lvl="0"/>
            <a:r>
              <a:rPr kumimoji="1" lang="en-US" altLang="ja-JP" dirty="0"/>
              <a:t> </a:t>
            </a:r>
            <a:endParaRPr kumimoji="1" lang="ja-JP" altLang="en-US" dirty="0"/>
          </a:p>
        </p:txBody>
      </p:sp>
      <p:sp>
        <p:nvSpPr>
          <p:cNvPr id="11" name="図プレースホルダー 8"/>
          <p:cNvSpPr>
            <a:spLocks noGrp="1"/>
          </p:cNvSpPr>
          <p:nvPr>
            <p:ph type="pic" sz="quarter" idx="12" hasCustomPrompt="1"/>
          </p:nvPr>
        </p:nvSpPr>
        <p:spPr>
          <a:xfrm>
            <a:off x="5419618" y="967036"/>
            <a:ext cx="6801179" cy="4320480"/>
          </a:xfrm>
        </p:spPr>
        <p:txBody>
          <a:bodyPr/>
          <a:lstStyle>
            <a:lvl1pPr>
              <a:defRPr/>
            </a:lvl1pPr>
          </a:lstStyle>
          <a:p>
            <a:r>
              <a:rPr kumimoji="1" lang="en-US" altLang="ja-JP" dirty="0"/>
              <a:t>Add Image</a:t>
            </a:r>
          </a:p>
        </p:txBody>
      </p:sp>
    </p:spTree>
    <p:extLst>
      <p:ext uri="{BB962C8B-B14F-4D97-AF65-F5344CB8AC3E}">
        <p14:creationId xmlns:p14="http://schemas.microsoft.com/office/powerpoint/2010/main" val="316325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250"/>
                            </p:stCondLst>
                            <p:childTnLst>
                              <p:par>
                                <p:cTn id="19" presetID="10" presetClass="entr" presetSubtype="0" fill="hold" grpId="0" nodeType="after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9">
                                            <p:bg/>
                                          </p:spTgt>
                                        </p:tgtEl>
                                        <p:attrNameLst>
                                          <p:attrName>style.visibility</p:attrName>
                                        </p:attrNameLst>
                                      </p:cBhvr>
                                      <p:to>
                                        <p:strVal val="visible"/>
                                      </p:to>
                                    </p:set>
                                    <p:animEffect transition="in" filter="fade">
                                      <p:cBhvr>
                                        <p:cTn id="24" dur="500"/>
                                        <p:tgtEl>
                                          <p:spTgt spid="19">
                                            <p:bg/>
                                          </p:spTgt>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500"/>
                            </p:stCondLst>
                            <p:childTnLst>
                              <p:par>
                                <p:cTn id="33" presetID="2" presetClass="entr" presetSubtype="8" decel="100000" fill="hold" grpId="0" nodeType="after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10" presetClass="entr" presetSubtype="0" fill="hold" grpId="0" nodeType="withEffect">
                                  <p:stCondLst>
                                    <p:cond delay="50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fade">
                                      <p:cBhvr>
                                        <p:cTn id="4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7" grpId="0" build="allAtOnce">
        <p:tmplLst>
          <p:tmpl lvl="1">
            <p:tnLst>
              <p:par>
                <p:cTn presetID="10"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build="p" animBg="1">
        <p:tmplLst>
          <p:tmpl>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initors">
    <p:spTree>
      <p:nvGrpSpPr>
        <p:cNvPr id="1" name=""/>
        <p:cNvGrpSpPr/>
        <p:nvPr/>
      </p:nvGrpSpPr>
      <p:grpSpPr>
        <a:xfrm>
          <a:off x="0" y="0"/>
          <a:ext cx="0" cy="0"/>
          <a:chOff x="0" y="0"/>
          <a:chExt cx="0" cy="0"/>
        </a:xfrm>
      </p:grpSpPr>
      <p:sp>
        <p:nvSpPr>
          <p:cNvPr id="3" name="正方形/長方形 2"/>
          <p:cNvSpPr/>
          <p:nvPr userDrawn="1"/>
        </p:nvSpPr>
        <p:spPr>
          <a:xfrm>
            <a:off x="30371" y="5143500"/>
            <a:ext cx="1828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5016" y="511248"/>
            <a:ext cx="8568758" cy="5856389"/>
          </a:xfrm>
          <a:prstGeom prst="rect">
            <a:avLst/>
          </a:prstGeom>
        </p:spPr>
      </p:pic>
      <p:sp>
        <p:nvSpPr>
          <p:cNvPr id="10" name="図プレースホルダー 8"/>
          <p:cNvSpPr>
            <a:spLocks noGrp="1"/>
          </p:cNvSpPr>
          <p:nvPr>
            <p:ph type="pic" sz="quarter" idx="11" hasCustomPrompt="1"/>
          </p:nvPr>
        </p:nvSpPr>
        <p:spPr>
          <a:xfrm>
            <a:off x="5111202" y="764183"/>
            <a:ext cx="6697325" cy="4283569"/>
          </a:xfrm>
        </p:spPr>
        <p:txBody>
          <a:bodyPr/>
          <a:lstStyle>
            <a:lvl1pPr>
              <a:defRPr/>
            </a:lvl1pPr>
          </a:lstStyle>
          <a:p>
            <a:r>
              <a:rPr kumimoji="1" lang="en-US" altLang="ja-JP" dirty="0"/>
              <a:t>Add Image</a:t>
            </a:r>
            <a:endParaRPr kumimoji="1" lang="ja-JP" altLang="en-US" dirty="0"/>
          </a:p>
        </p:txBody>
      </p:sp>
      <p:sp>
        <p:nvSpPr>
          <p:cNvPr id="12" name="タイトル 1"/>
          <p:cNvSpPr>
            <a:spLocks noGrp="1"/>
          </p:cNvSpPr>
          <p:nvPr>
            <p:ph type="title" hasCustomPrompt="1"/>
          </p:nvPr>
        </p:nvSpPr>
        <p:spPr>
          <a:xfrm>
            <a:off x="1366461" y="6799684"/>
            <a:ext cx="16203206" cy="1080120"/>
          </a:xfrm>
          <a:prstGeom prst="rect">
            <a:avLst/>
          </a:prstGeom>
        </p:spPr>
        <p:txBody>
          <a:bodyPr anchor="t">
            <a:normAutofit/>
          </a:bodyPr>
          <a:lstStyle>
            <a:lvl1pPr algn="l">
              <a:defRPr sz="6001" spc="600" baseline="0"/>
            </a:lvl1pPr>
          </a:lstStyle>
          <a:p>
            <a:r>
              <a:rPr kumimoji="1" lang="en-US" altLang="ja-JP" dirty="0"/>
              <a:t>TEXT</a:t>
            </a:r>
            <a:endParaRPr kumimoji="1" lang="ja-JP" altLang="en-US" dirty="0"/>
          </a:p>
        </p:txBody>
      </p:sp>
      <p:grpSp>
        <p:nvGrpSpPr>
          <p:cNvPr id="13" name="グループ化 12"/>
          <p:cNvGrpSpPr/>
          <p:nvPr userDrawn="1"/>
        </p:nvGrpSpPr>
        <p:grpSpPr>
          <a:xfrm>
            <a:off x="862361" y="5791572"/>
            <a:ext cx="661631" cy="1728192"/>
            <a:chOff x="4012746" y="1615108"/>
            <a:chExt cx="661574" cy="1728192"/>
          </a:xfrm>
        </p:grpSpPr>
        <p:cxnSp>
          <p:nvCxnSpPr>
            <p:cNvPr id="14" name="直線コネクタ 13"/>
            <p:cNvCxnSpPr/>
            <p:nvPr/>
          </p:nvCxnSpPr>
          <p:spPr>
            <a:xfrm flipV="1">
              <a:off x="4012746" y="161510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4012746" y="197514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4012746" y="2335188"/>
              <a:ext cx="661574" cy="10081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テキスト プレースホルダー 6"/>
          <p:cNvSpPr>
            <a:spLocks noGrp="1"/>
          </p:cNvSpPr>
          <p:nvPr>
            <p:ph type="body" sz="quarter" idx="16" hasCustomPrompt="1"/>
          </p:nvPr>
        </p:nvSpPr>
        <p:spPr>
          <a:xfrm>
            <a:off x="1366461" y="7735788"/>
            <a:ext cx="16203206" cy="1944216"/>
          </a:xfrm>
        </p:spPr>
        <p:txBody>
          <a:bodyPr anchor="t">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p>
        </p:txBody>
      </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760" y="2388840"/>
            <a:ext cx="1812492" cy="3762772"/>
          </a:xfrm>
          <a:prstGeom prst="rect">
            <a:avLst/>
          </a:prstGeom>
        </p:spPr>
      </p:pic>
      <p:pic>
        <p:nvPicPr>
          <p:cNvPr id="4" name="図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56655" y="1112079"/>
            <a:ext cx="3557204" cy="5029200"/>
          </a:xfrm>
          <a:prstGeom prst="rect">
            <a:avLst/>
          </a:prstGeom>
        </p:spPr>
      </p:pic>
      <p:sp>
        <p:nvSpPr>
          <p:cNvPr id="18" name="図プレースホルダー 8"/>
          <p:cNvSpPr>
            <a:spLocks noGrp="1"/>
          </p:cNvSpPr>
          <p:nvPr>
            <p:ph type="pic" sz="quarter" idx="17" hasCustomPrompt="1"/>
          </p:nvPr>
        </p:nvSpPr>
        <p:spPr>
          <a:xfrm>
            <a:off x="3022788" y="2876156"/>
            <a:ext cx="1512299" cy="2771401"/>
          </a:xfrm>
        </p:spPr>
        <p:txBody>
          <a:bodyPr/>
          <a:lstStyle>
            <a:lvl1pPr>
              <a:defRPr/>
            </a:lvl1pPr>
          </a:lstStyle>
          <a:p>
            <a:r>
              <a:rPr kumimoji="1" lang="en-US" altLang="ja-JP" dirty="0"/>
              <a:t>Add Image</a:t>
            </a:r>
            <a:endParaRPr kumimoji="1" lang="ja-JP" altLang="en-US" dirty="0"/>
          </a:p>
        </p:txBody>
      </p:sp>
      <p:sp>
        <p:nvSpPr>
          <p:cNvPr id="20" name="図プレースホルダー 8"/>
          <p:cNvSpPr>
            <a:spLocks noGrp="1"/>
          </p:cNvSpPr>
          <p:nvPr>
            <p:ph type="pic" sz="quarter" idx="18" hasCustomPrompt="1"/>
          </p:nvPr>
        </p:nvSpPr>
        <p:spPr>
          <a:xfrm>
            <a:off x="12723125" y="1615108"/>
            <a:ext cx="3024262" cy="4032448"/>
          </a:xfrm>
        </p:spPr>
        <p:txBody>
          <a:bodyPr/>
          <a:lstStyle>
            <a:lvl1pPr>
              <a:defRPr/>
            </a:lvl1pPr>
          </a:lstStyle>
          <a:p>
            <a:r>
              <a:rPr kumimoji="1" lang="en-US" altLang="ja-JP" dirty="0"/>
              <a:t>Add Image</a:t>
            </a:r>
            <a:endParaRPr kumimoji="1" lang="ja-JP" altLang="en-US" dirty="0"/>
          </a:p>
        </p:txBody>
      </p:sp>
    </p:spTree>
    <p:extLst>
      <p:ext uri="{BB962C8B-B14F-4D97-AF65-F5344CB8AC3E}">
        <p14:creationId xmlns:p14="http://schemas.microsoft.com/office/powerpoint/2010/main" val="111349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750"/>
                            </p:stCondLst>
                            <p:childTnLst>
                              <p:par>
                                <p:cTn id="12" presetID="10" presetClass="entr" presetSubtype="0" fill="hold" grpId="0" nodeType="after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25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2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250"/>
                            </p:stCondLst>
                            <p:childTnLst>
                              <p:par>
                                <p:cTn id="26" presetID="10" presetClass="entr" presetSubtype="0" fill="hold"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3000"/>
                            </p:stCondLst>
                            <p:childTnLst>
                              <p:par>
                                <p:cTn id="30" presetID="2" presetClass="entr" presetSubtype="8" decel="100000" fill="hold" grpId="0" nodeType="afterEffect">
                                  <p:stCondLst>
                                    <p:cond delay="0"/>
                                  </p:stCondLst>
                                  <p:iterate type="lt">
                                    <p:tmPct val="10000"/>
                                  </p:iterate>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50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fade">
                                      <p:cBhvr>
                                        <p:cTn id="36" dur="500"/>
                                        <p:tgtEl>
                                          <p:spTgt spid="17">
                                            <p:txEl>
                                              <p:pRg st="0" end="0"/>
                                            </p:txEl>
                                          </p:spTgt>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7">
                                            <p:txEl>
                                              <p:pRg st="1" end="1"/>
                                            </p:txEl>
                                          </p:spTgt>
                                        </p:tgtEl>
                                        <p:attrNameLst>
                                          <p:attrName>style.visibility</p:attrName>
                                        </p:attrNameLst>
                                      </p:cBhvr>
                                      <p:to>
                                        <p:strVal val="visible"/>
                                      </p:to>
                                    </p:set>
                                    <p:animEffect transition="in" filter="fade">
                                      <p:cBhvr>
                                        <p:cTn id="3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build="allAtOnce">
        <p:tmplLst>
          <p:tmpl lvl="1">
            <p:tnLst>
              <p:par>
                <p:cTn presetID="10"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bldP spid="20"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1" y="2"/>
            <a:ext cx="18288000" cy="6439643"/>
          </a:xfrm>
        </p:spPr>
        <p:txBody>
          <a:bodyPr/>
          <a:lstStyle>
            <a:lvl1pPr>
              <a:defRPr/>
            </a:lvl1pPr>
          </a:lstStyle>
          <a:p>
            <a:r>
              <a:rPr kumimoji="1" lang="en-US" altLang="ja-JP" dirty="0"/>
              <a:t>Add Image</a:t>
            </a:r>
            <a:endParaRPr kumimoji="1" lang="ja-JP" altLang="en-US" dirty="0"/>
          </a:p>
        </p:txBody>
      </p:sp>
      <p:sp>
        <p:nvSpPr>
          <p:cNvPr id="5" name="タイトル 1"/>
          <p:cNvSpPr>
            <a:spLocks noGrp="1"/>
          </p:cNvSpPr>
          <p:nvPr>
            <p:ph type="title" hasCustomPrompt="1"/>
          </p:nvPr>
        </p:nvSpPr>
        <p:spPr>
          <a:xfrm>
            <a:off x="1366461" y="7735788"/>
            <a:ext cx="16203206" cy="1080120"/>
          </a:xfrm>
          <a:prstGeom prst="rect">
            <a:avLst/>
          </a:prstGeom>
        </p:spPr>
        <p:txBody>
          <a:bodyPr anchor="t">
            <a:normAutofit/>
          </a:bodyPr>
          <a:lstStyle>
            <a:lvl1pPr algn="l">
              <a:defRPr sz="6001" spc="600" baseline="0"/>
            </a:lvl1pPr>
          </a:lstStyle>
          <a:p>
            <a:r>
              <a:rPr kumimoji="1" lang="en-US" altLang="ja-JP" dirty="0"/>
              <a:t>TEXT</a:t>
            </a:r>
            <a:endParaRPr kumimoji="1" lang="ja-JP" altLang="en-US" dirty="0"/>
          </a:p>
        </p:txBody>
      </p:sp>
      <p:grpSp>
        <p:nvGrpSpPr>
          <p:cNvPr id="6" name="グループ化 5"/>
          <p:cNvGrpSpPr/>
          <p:nvPr userDrawn="1"/>
        </p:nvGrpSpPr>
        <p:grpSpPr>
          <a:xfrm>
            <a:off x="862361" y="6727676"/>
            <a:ext cx="661631" cy="1728192"/>
            <a:chOff x="4012746" y="1615108"/>
            <a:chExt cx="661574" cy="1728192"/>
          </a:xfrm>
        </p:grpSpPr>
        <p:cxnSp>
          <p:nvCxnSpPr>
            <p:cNvPr id="7" name="直線コネクタ 6"/>
            <p:cNvCxnSpPr/>
            <p:nvPr/>
          </p:nvCxnSpPr>
          <p:spPr>
            <a:xfrm flipV="1">
              <a:off x="4012746" y="161510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4012746" y="197514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4012746" y="2335188"/>
              <a:ext cx="661574" cy="10081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テキスト プレースホルダー 6"/>
          <p:cNvSpPr>
            <a:spLocks noGrp="1"/>
          </p:cNvSpPr>
          <p:nvPr>
            <p:ph type="body" sz="quarter" idx="16" hasCustomPrompt="1"/>
          </p:nvPr>
        </p:nvSpPr>
        <p:spPr>
          <a:xfrm>
            <a:off x="1366461" y="8671892"/>
            <a:ext cx="16203206" cy="1224136"/>
          </a:xfrm>
        </p:spPr>
        <p:txBody>
          <a:bodyPr anchor="t">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p>
        </p:txBody>
      </p:sp>
    </p:spTree>
    <p:extLst>
      <p:ext uri="{BB962C8B-B14F-4D97-AF65-F5344CB8AC3E}">
        <p14:creationId xmlns:p14="http://schemas.microsoft.com/office/powerpoint/2010/main" val="330940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1" y="2"/>
            <a:ext cx="9143206" cy="10286999"/>
          </a:xfrm>
        </p:spPr>
        <p:txBody>
          <a:bodyPr/>
          <a:lstStyle>
            <a:lvl1pPr>
              <a:defRPr/>
            </a:lvl1pPr>
          </a:lstStyle>
          <a:p>
            <a:r>
              <a:rPr kumimoji="1" lang="en-US" altLang="ja-JP" dirty="0"/>
              <a:t>Add Image</a:t>
            </a:r>
            <a:endParaRPr kumimoji="1" lang="ja-JP" altLang="en-US" dirty="0"/>
          </a:p>
        </p:txBody>
      </p:sp>
      <p:sp>
        <p:nvSpPr>
          <p:cNvPr id="5" name="タイトル 1"/>
          <p:cNvSpPr>
            <a:spLocks noGrp="1"/>
          </p:cNvSpPr>
          <p:nvPr>
            <p:ph type="title" hasCustomPrompt="1"/>
          </p:nvPr>
        </p:nvSpPr>
        <p:spPr>
          <a:xfrm>
            <a:off x="10008171" y="3805742"/>
            <a:ext cx="7633510" cy="1080120"/>
          </a:xfrm>
          <a:prstGeom prst="rect">
            <a:avLst/>
          </a:prstGeom>
        </p:spPr>
        <p:txBody>
          <a:bodyPr anchor="t">
            <a:normAutofit/>
          </a:bodyPr>
          <a:lstStyle>
            <a:lvl1pPr algn="l">
              <a:defRPr sz="6001" spc="600" baseline="0"/>
            </a:lvl1pPr>
          </a:lstStyle>
          <a:p>
            <a:r>
              <a:rPr kumimoji="1" lang="en-US" altLang="ja-JP" dirty="0"/>
              <a:t>TEXT</a:t>
            </a:r>
            <a:endParaRPr kumimoji="1" lang="ja-JP" altLang="en-US" dirty="0"/>
          </a:p>
        </p:txBody>
      </p:sp>
      <p:grpSp>
        <p:nvGrpSpPr>
          <p:cNvPr id="6" name="グループ化 5"/>
          <p:cNvGrpSpPr/>
          <p:nvPr userDrawn="1"/>
        </p:nvGrpSpPr>
        <p:grpSpPr>
          <a:xfrm>
            <a:off x="9504071" y="2797630"/>
            <a:ext cx="661631" cy="1728192"/>
            <a:chOff x="4012746" y="1615108"/>
            <a:chExt cx="661574" cy="1728192"/>
          </a:xfrm>
        </p:grpSpPr>
        <p:cxnSp>
          <p:nvCxnSpPr>
            <p:cNvPr id="7" name="直線コネクタ 6"/>
            <p:cNvCxnSpPr/>
            <p:nvPr/>
          </p:nvCxnSpPr>
          <p:spPr>
            <a:xfrm flipV="1">
              <a:off x="4012746" y="161510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4012746" y="197514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4012746" y="2335188"/>
              <a:ext cx="661574" cy="10081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テキスト プレースホルダー 6"/>
          <p:cNvSpPr>
            <a:spLocks noGrp="1"/>
          </p:cNvSpPr>
          <p:nvPr>
            <p:ph type="body" sz="quarter" idx="16" hasCustomPrompt="1"/>
          </p:nvPr>
        </p:nvSpPr>
        <p:spPr>
          <a:xfrm>
            <a:off x="10008171" y="4741846"/>
            <a:ext cx="7633510" cy="1944216"/>
          </a:xfrm>
        </p:spPr>
        <p:txBody>
          <a:bodyPr anchor="t">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p>
        </p:txBody>
      </p:sp>
    </p:spTree>
    <p:extLst>
      <p:ext uri="{BB962C8B-B14F-4D97-AF65-F5344CB8AC3E}">
        <p14:creationId xmlns:p14="http://schemas.microsoft.com/office/powerpoint/2010/main" val="2125925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1" y="2"/>
            <a:ext cx="18288000" cy="10286999"/>
          </a:xfrm>
        </p:spPr>
        <p:txBody>
          <a:bodyPr/>
          <a:lstStyle>
            <a:lvl1pPr>
              <a:defRPr/>
            </a:lvl1pPr>
          </a:lstStyle>
          <a:p>
            <a:r>
              <a:rPr kumimoji="1" lang="en-US" altLang="ja-JP" dirty="0"/>
              <a:t>Add Image</a:t>
            </a:r>
            <a:endParaRPr kumimoji="1" lang="ja-JP" altLang="en-US" dirty="0"/>
          </a:p>
        </p:txBody>
      </p:sp>
      <p:sp>
        <p:nvSpPr>
          <p:cNvPr id="4" name="タイトル 1"/>
          <p:cNvSpPr>
            <a:spLocks noGrp="1"/>
          </p:cNvSpPr>
          <p:nvPr>
            <p:ph type="title" hasCustomPrompt="1"/>
          </p:nvPr>
        </p:nvSpPr>
        <p:spPr>
          <a:xfrm>
            <a:off x="1006389" y="6871692"/>
            <a:ext cx="16203206" cy="1080120"/>
          </a:xfrm>
          <a:prstGeom prst="rect">
            <a:avLst/>
          </a:prstGeom>
        </p:spPr>
        <p:txBody>
          <a:bodyPr anchor="t">
            <a:normAutofit/>
          </a:bodyPr>
          <a:lstStyle>
            <a:lvl1pPr algn="ctr">
              <a:defRPr sz="6001" spc="600" baseline="0"/>
            </a:lvl1pPr>
          </a:lstStyle>
          <a:p>
            <a:r>
              <a:rPr kumimoji="1" lang="en-US" altLang="ja-JP" dirty="0"/>
              <a:t>TEXT</a:t>
            </a:r>
            <a:endParaRPr kumimoji="1" lang="ja-JP" altLang="en-US" dirty="0"/>
          </a:p>
        </p:txBody>
      </p:sp>
      <p:sp>
        <p:nvSpPr>
          <p:cNvPr id="5" name="テキスト プレースホルダー 6"/>
          <p:cNvSpPr>
            <a:spLocks noGrp="1"/>
          </p:cNvSpPr>
          <p:nvPr>
            <p:ph type="body" sz="quarter" idx="16" hasCustomPrompt="1"/>
          </p:nvPr>
        </p:nvSpPr>
        <p:spPr>
          <a:xfrm>
            <a:off x="1006389" y="7807796"/>
            <a:ext cx="16203206" cy="1944216"/>
          </a:xfrm>
        </p:spPr>
        <p:txBody>
          <a:bodyPr anchor="t">
            <a:noAutofit/>
          </a:bodyPr>
          <a:lstStyle>
            <a:lvl1pPr algn="ctr">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p>
        </p:txBody>
      </p:sp>
    </p:spTree>
    <p:extLst>
      <p:ext uri="{BB962C8B-B14F-4D97-AF65-F5344CB8AC3E}">
        <p14:creationId xmlns:p14="http://schemas.microsoft.com/office/powerpoint/2010/main" val="1957966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4399" y="4063603"/>
            <a:ext cx="16459200" cy="1440161"/>
          </a:xfrm>
        </p:spPr>
        <p:txBody>
          <a:bodyPr anchor="b">
            <a:noAutofit/>
          </a:bodyPr>
          <a:lstStyle>
            <a:lvl1pPr algn="ctr">
              <a:defRPr sz="8001" kern="0" spc="2000" baseline="0"/>
            </a:lvl1pPr>
          </a:lstStyle>
          <a:p>
            <a:r>
              <a:rPr kumimoji="1" lang="en-US" altLang="ja-JP" dirty="0"/>
              <a:t>TITLE</a:t>
            </a:r>
            <a:endParaRPr kumimoji="1" lang="ja-JP" altLang="en-US" dirty="0"/>
          </a:p>
        </p:txBody>
      </p:sp>
      <p:sp>
        <p:nvSpPr>
          <p:cNvPr id="6" name="テキスト プレースホルダー 5"/>
          <p:cNvSpPr>
            <a:spLocks noGrp="1"/>
          </p:cNvSpPr>
          <p:nvPr>
            <p:ph type="body" sz="quarter" idx="12" hasCustomPrompt="1"/>
          </p:nvPr>
        </p:nvSpPr>
        <p:spPr>
          <a:xfrm>
            <a:off x="970841" y="5359748"/>
            <a:ext cx="16346317" cy="575841"/>
          </a:xfrm>
        </p:spPr>
        <p:txBody>
          <a:bodyPr>
            <a:noAutofit/>
          </a:bodyPr>
          <a:lstStyle>
            <a:lvl1pPr algn="ctr">
              <a:spcBef>
                <a:spcPts val="0"/>
              </a:spcBef>
              <a:defRPr sz="2800" spc="1000" baseline="0">
                <a:solidFill>
                  <a:schemeClr val="tx1"/>
                </a:solidFill>
              </a:defRPr>
            </a:lvl1pPr>
          </a:lstStyle>
          <a:p>
            <a:pPr lvl="0"/>
            <a:r>
              <a:rPr kumimoji="1" lang="en-US" altLang="ja-JP" dirty="0"/>
              <a:t>DESCRIPTION GOES HERE</a:t>
            </a:r>
            <a:endParaRPr kumimoji="1" lang="ja-JP" altLang="en-US" dirty="0"/>
          </a:p>
        </p:txBody>
      </p:sp>
      <p:sp>
        <p:nvSpPr>
          <p:cNvPr id="7" name="テキスト プレースホルダー 5"/>
          <p:cNvSpPr>
            <a:spLocks noGrp="1"/>
          </p:cNvSpPr>
          <p:nvPr>
            <p:ph type="body" sz="quarter" idx="13" hasCustomPrompt="1"/>
          </p:nvPr>
        </p:nvSpPr>
        <p:spPr>
          <a:xfrm>
            <a:off x="970841" y="9463981"/>
            <a:ext cx="16346317" cy="575841"/>
          </a:xfrm>
        </p:spPr>
        <p:txBody>
          <a:bodyPr/>
          <a:lstStyle>
            <a:lvl1pPr algn="ctr">
              <a:spcBef>
                <a:spcPts val="0"/>
              </a:spcBef>
              <a:defRPr baseline="0">
                <a:solidFill>
                  <a:schemeClr val="tx1"/>
                </a:solidFill>
              </a:defRPr>
            </a:lvl1pPr>
          </a:lstStyle>
          <a:p>
            <a:pPr lvl="0"/>
            <a:r>
              <a:rPr kumimoji="1" lang="en-US" altLang="ja-JP" dirty="0"/>
              <a:t>Author</a:t>
            </a:r>
            <a:endParaRPr kumimoji="1" lang="ja-JP" altLang="en-US" dirty="0"/>
          </a:p>
        </p:txBody>
      </p:sp>
    </p:spTree>
    <p:extLst>
      <p:ext uri="{BB962C8B-B14F-4D97-AF65-F5344CB8AC3E}">
        <p14:creationId xmlns:p14="http://schemas.microsoft.com/office/powerpoint/2010/main" val="1293663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End">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4399" y="4063603"/>
            <a:ext cx="16459200" cy="1440161"/>
          </a:xfrm>
        </p:spPr>
        <p:txBody>
          <a:bodyPr anchor="b">
            <a:noAutofit/>
          </a:bodyPr>
          <a:lstStyle>
            <a:lvl1pPr algn="ctr">
              <a:defRPr sz="8001" kern="0" spc="2000" baseline="0"/>
            </a:lvl1pPr>
          </a:lstStyle>
          <a:p>
            <a:r>
              <a:rPr kumimoji="1" lang="en-US" altLang="ja-JP" dirty="0"/>
              <a:t>TITLE</a:t>
            </a:r>
            <a:endParaRPr kumimoji="1" lang="ja-JP" altLang="en-US" dirty="0"/>
          </a:p>
        </p:txBody>
      </p:sp>
      <p:sp>
        <p:nvSpPr>
          <p:cNvPr id="6" name="テキスト プレースホルダー 5"/>
          <p:cNvSpPr>
            <a:spLocks noGrp="1"/>
          </p:cNvSpPr>
          <p:nvPr>
            <p:ph type="body" sz="quarter" idx="12" hasCustomPrompt="1"/>
          </p:nvPr>
        </p:nvSpPr>
        <p:spPr>
          <a:xfrm>
            <a:off x="970841" y="5359748"/>
            <a:ext cx="16346317" cy="575841"/>
          </a:xfrm>
        </p:spPr>
        <p:txBody>
          <a:bodyPr>
            <a:noAutofit/>
          </a:bodyPr>
          <a:lstStyle>
            <a:lvl1pPr algn="ctr">
              <a:spcBef>
                <a:spcPts val="0"/>
              </a:spcBef>
              <a:defRPr sz="2800" spc="1000" baseline="0">
                <a:solidFill>
                  <a:schemeClr val="tx1"/>
                </a:solidFill>
              </a:defRPr>
            </a:lvl1pPr>
          </a:lstStyle>
          <a:p>
            <a:pPr lvl="0"/>
            <a:r>
              <a:rPr kumimoji="1" lang="en-US" altLang="ja-JP" dirty="0"/>
              <a:t>DESCRIPTION GOES HERE</a:t>
            </a:r>
            <a:endParaRPr kumimoji="1" lang="ja-JP" altLang="en-US" dirty="0"/>
          </a:p>
        </p:txBody>
      </p:sp>
      <p:sp>
        <p:nvSpPr>
          <p:cNvPr id="7" name="テキスト プレースホルダー 5"/>
          <p:cNvSpPr>
            <a:spLocks noGrp="1"/>
          </p:cNvSpPr>
          <p:nvPr>
            <p:ph type="body" sz="quarter" idx="13" hasCustomPrompt="1"/>
          </p:nvPr>
        </p:nvSpPr>
        <p:spPr>
          <a:xfrm>
            <a:off x="970841" y="8167837"/>
            <a:ext cx="16346317" cy="1871985"/>
          </a:xfrm>
        </p:spPr>
        <p:txBody>
          <a:bodyPr anchor="b"/>
          <a:lstStyle>
            <a:lvl1pPr algn="ctr">
              <a:spcBef>
                <a:spcPts val="0"/>
              </a:spcBef>
              <a:defRPr baseline="0">
                <a:solidFill>
                  <a:schemeClr val="tx1"/>
                </a:solidFill>
              </a:defRPr>
            </a:lvl1pPr>
          </a:lstStyle>
          <a:p>
            <a:pPr lvl="0"/>
            <a:r>
              <a:rPr kumimoji="1" lang="en-US" altLang="ja-JP" dirty="0"/>
              <a:t>Info</a:t>
            </a:r>
            <a:endParaRPr kumimoji="1" lang="ja-JP" altLang="en-US" dirty="0"/>
          </a:p>
        </p:txBody>
      </p:sp>
      <p:cxnSp>
        <p:nvCxnSpPr>
          <p:cNvPr id="12" name="直線コネクタ 11"/>
          <p:cNvCxnSpPr/>
          <p:nvPr userDrawn="1"/>
        </p:nvCxnSpPr>
        <p:spPr>
          <a:xfrm flipV="1">
            <a:off x="8813978" y="2263180"/>
            <a:ext cx="661631"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flipV="1">
            <a:off x="8813978" y="2623220"/>
            <a:ext cx="661631"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flipV="1">
            <a:off x="8813978" y="2983260"/>
            <a:ext cx="661631" cy="1008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62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4399" y="4063603"/>
            <a:ext cx="16459200" cy="1440161"/>
          </a:xfrm>
        </p:spPr>
        <p:txBody>
          <a:bodyPr anchor="b">
            <a:noAutofit/>
          </a:bodyPr>
          <a:lstStyle>
            <a:lvl1pPr algn="ctr">
              <a:defRPr sz="8001" kern="0" spc="2000" baseline="0"/>
            </a:lvl1pPr>
          </a:lstStyle>
          <a:p>
            <a:r>
              <a:rPr kumimoji="1" lang="en-US" altLang="ja-JP" dirty="0"/>
              <a:t>TITLE</a:t>
            </a:r>
            <a:endParaRPr kumimoji="1" lang="ja-JP" altLang="en-US" dirty="0"/>
          </a:p>
        </p:txBody>
      </p:sp>
      <p:sp>
        <p:nvSpPr>
          <p:cNvPr id="6" name="テキスト プレースホルダー 5"/>
          <p:cNvSpPr>
            <a:spLocks noGrp="1"/>
          </p:cNvSpPr>
          <p:nvPr>
            <p:ph type="body" sz="quarter" idx="12" hasCustomPrompt="1"/>
          </p:nvPr>
        </p:nvSpPr>
        <p:spPr>
          <a:xfrm>
            <a:off x="970841" y="5359748"/>
            <a:ext cx="16346317" cy="575841"/>
          </a:xfrm>
        </p:spPr>
        <p:txBody>
          <a:bodyPr>
            <a:noAutofit/>
          </a:bodyPr>
          <a:lstStyle>
            <a:lvl1pPr algn="ctr">
              <a:spcBef>
                <a:spcPts val="0"/>
              </a:spcBef>
              <a:defRPr sz="2800" spc="1000" baseline="0">
                <a:solidFill>
                  <a:schemeClr val="tx1"/>
                </a:solidFill>
              </a:defRPr>
            </a:lvl1pPr>
          </a:lstStyle>
          <a:p>
            <a:pPr lvl="0"/>
            <a:r>
              <a:rPr kumimoji="1" lang="en-US" altLang="ja-JP" dirty="0"/>
              <a:t>DESCRIPTION GOES HERE</a:t>
            </a:r>
            <a:endParaRPr kumimoji="1" lang="ja-JP" altLang="en-US" dirty="0"/>
          </a:p>
        </p:txBody>
      </p:sp>
      <p:sp>
        <p:nvSpPr>
          <p:cNvPr id="7" name="テキスト プレースホルダー 5"/>
          <p:cNvSpPr>
            <a:spLocks noGrp="1"/>
          </p:cNvSpPr>
          <p:nvPr>
            <p:ph type="body" sz="quarter" idx="13" hasCustomPrompt="1"/>
          </p:nvPr>
        </p:nvSpPr>
        <p:spPr>
          <a:xfrm>
            <a:off x="970841" y="8167837"/>
            <a:ext cx="16346317" cy="1871985"/>
          </a:xfrm>
        </p:spPr>
        <p:txBody>
          <a:bodyPr anchor="b"/>
          <a:lstStyle>
            <a:lvl1pPr algn="ctr">
              <a:spcBef>
                <a:spcPts val="0"/>
              </a:spcBef>
              <a:defRPr baseline="0">
                <a:solidFill>
                  <a:schemeClr val="tx1"/>
                </a:solidFill>
              </a:defRPr>
            </a:lvl1pPr>
          </a:lstStyle>
          <a:p>
            <a:pPr lvl="0"/>
            <a:r>
              <a:rPr kumimoji="1" lang="en-US" altLang="ja-JP" dirty="0"/>
              <a:t>Info</a:t>
            </a:r>
            <a:endParaRPr kumimoji="1" lang="ja-JP" altLang="en-US" dirty="0"/>
          </a:p>
        </p:txBody>
      </p:sp>
      <p:cxnSp>
        <p:nvCxnSpPr>
          <p:cNvPr id="12" name="直線コネクタ 11"/>
          <p:cNvCxnSpPr/>
          <p:nvPr userDrawn="1"/>
        </p:nvCxnSpPr>
        <p:spPr>
          <a:xfrm flipV="1">
            <a:off x="8813978" y="2263180"/>
            <a:ext cx="661631"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flipV="1">
            <a:off x="8813978" y="2623220"/>
            <a:ext cx="661631"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flipV="1">
            <a:off x="8813978" y="2983260"/>
            <a:ext cx="661631" cy="1008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タイトル 1"/>
          <p:cNvSpPr>
            <a:spLocks noGrp="1"/>
          </p:cNvSpPr>
          <p:nvPr>
            <p:ph type="title" hasCustomPrompt="1"/>
          </p:nvPr>
        </p:nvSpPr>
        <p:spPr>
          <a:xfrm>
            <a:off x="1078403" y="7735789"/>
            <a:ext cx="13558655" cy="1440161"/>
          </a:xfrm>
        </p:spPr>
        <p:txBody>
          <a:bodyPr anchor="b">
            <a:noAutofit/>
          </a:bodyPr>
          <a:lstStyle>
            <a:lvl1pPr algn="l">
              <a:defRPr sz="7201" kern="0" spc="2000" baseline="0"/>
            </a:lvl1pPr>
          </a:lstStyle>
          <a:p>
            <a:r>
              <a:rPr kumimoji="1" lang="en-US" altLang="ja-JP" dirty="0"/>
              <a:t>SECTION TITLE</a:t>
            </a:r>
            <a:endParaRPr kumimoji="1" lang="ja-JP" altLang="en-US" dirty="0"/>
          </a:p>
        </p:txBody>
      </p:sp>
      <p:sp>
        <p:nvSpPr>
          <p:cNvPr id="4" name="テキスト プレースホルダー 5"/>
          <p:cNvSpPr>
            <a:spLocks noGrp="1"/>
          </p:cNvSpPr>
          <p:nvPr>
            <p:ph type="body" sz="quarter" idx="12" hasCustomPrompt="1"/>
          </p:nvPr>
        </p:nvSpPr>
        <p:spPr>
          <a:xfrm>
            <a:off x="1078404" y="8959703"/>
            <a:ext cx="13465664" cy="575841"/>
          </a:xfrm>
        </p:spPr>
        <p:txBody>
          <a:bodyPr>
            <a:noAutofit/>
          </a:bodyPr>
          <a:lstStyle>
            <a:lvl1pPr algn="l">
              <a:spcBef>
                <a:spcPts val="0"/>
              </a:spcBef>
              <a:defRPr sz="2800" spc="300" baseline="0">
                <a:solidFill>
                  <a:schemeClr val="tx1"/>
                </a:solidFill>
              </a:defRPr>
            </a:lvl1pPr>
          </a:lstStyle>
          <a:p>
            <a:pPr lvl="0"/>
            <a:r>
              <a:rPr kumimoji="1" lang="en-US" altLang="ja-JP" dirty="0"/>
              <a:t>Description Goes Here</a:t>
            </a:r>
            <a:endParaRPr kumimoji="1" lang="ja-JP" altLang="en-US" dirty="0"/>
          </a:p>
        </p:txBody>
      </p:sp>
      <p:grpSp>
        <p:nvGrpSpPr>
          <p:cNvPr id="5" name="グループ化 4"/>
          <p:cNvGrpSpPr/>
          <p:nvPr userDrawn="1"/>
        </p:nvGrpSpPr>
        <p:grpSpPr>
          <a:xfrm>
            <a:off x="672730" y="6743196"/>
            <a:ext cx="661631" cy="1728192"/>
            <a:chOff x="4012746" y="1615108"/>
            <a:chExt cx="661574" cy="1728192"/>
          </a:xfrm>
        </p:grpSpPr>
        <p:cxnSp>
          <p:nvCxnSpPr>
            <p:cNvPr id="6" name="直線コネクタ 5"/>
            <p:cNvCxnSpPr/>
            <p:nvPr/>
          </p:nvCxnSpPr>
          <p:spPr>
            <a:xfrm flipV="1">
              <a:off x="4012746" y="161510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4012746" y="197514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4012746" y="2335188"/>
              <a:ext cx="661574" cy="100811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621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3" name="タイトル 1"/>
          <p:cNvSpPr>
            <a:spLocks noGrp="1"/>
          </p:cNvSpPr>
          <p:nvPr>
            <p:ph type="title" hasCustomPrompt="1"/>
          </p:nvPr>
        </p:nvSpPr>
        <p:spPr>
          <a:xfrm>
            <a:off x="1078404" y="1111052"/>
            <a:ext cx="6193225" cy="2016224"/>
          </a:xfrm>
          <a:prstGeom prst="rect">
            <a:avLst/>
          </a:prstGeom>
        </p:spPr>
        <p:txBody>
          <a:bodyPr anchor="ctr"/>
          <a:lstStyle>
            <a:lvl1pPr algn="l">
              <a:defRPr sz="7201" spc="600" baseline="0"/>
            </a:lvl1pPr>
          </a:lstStyle>
          <a:p>
            <a:r>
              <a:rPr kumimoji="1" lang="en-US" altLang="ja-JP" dirty="0"/>
              <a:t>HISTORY</a:t>
            </a:r>
            <a:endParaRPr kumimoji="1" lang="ja-JP" altLang="en-US" dirty="0"/>
          </a:p>
        </p:txBody>
      </p:sp>
      <p:grpSp>
        <p:nvGrpSpPr>
          <p:cNvPr id="4" name="グループ化 3"/>
          <p:cNvGrpSpPr/>
          <p:nvPr userDrawn="1"/>
        </p:nvGrpSpPr>
        <p:grpSpPr>
          <a:xfrm>
            <a:off x="574304" y="462980"/>
            <a:ext cx="661631" cy="1728192"/>
            <a:chOff x="4012746" y="1615108"/>
            <a:chExt cx="661574" cy="1728192"/>
          </a:xfrm>
        </p:grpSpPr>
        <p:cxnSp>
          <p:nvCxnSpPr>
            <p:cNvPr id="5" name="直線コネクタ 4"/>
            <p:cNvCxnSpPr/>
            <p:nvPr/>
          </p:nvCxnSpPr>
          <p:spPr>
            <a:xfrm flipV="1">
              <a:off x="4012746" y="161510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4012746" y="197514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4012746" y="2335188"/>
              <a:ext cx="661574" cy="100811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 name="直線コネクタ 8"/>
          <p:cNvCxnSpPr/>
          <p:nvPr userDrawn="1"/>
        </p:nvCxnSpPr>
        <p:spPr>
          <a:xfrm>
            <a:off x="9144794" y="0"/>
            <a:ext cx="0" cy="10287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892744" y="1219064"/>
            <a:ext cx="504100"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3" name="テキスト プレースホルダー 6"/>
          <p:cNvSpPr>
            <a:spLocks noGrp="1"/>
          </p:cNvSpPr>
          <p:nvPr>
            <p:ph type="body" sz="quarter" idx="14" hasCustomPrompt="1"/>
          </p:nvPr>
        </p:nvSpPr>
        <p:spPr>
          <a:xfrm>
            <a:off x="9504071" y="823020"/>
            <a:ext cx="4176826" cy="1296144"/>
          </a:xfrm>
        </p:spPr>
        <p:txBody>
          <a:bodyPr anchor="ctr">
            <a:noAutofit/>
          </a:bodyPr>
          <a:lstStyle>
            <a:lvl1pPr algn="l">
              <a:lnSpc>
                <a:spcPct val="100000"/>
              </a:lnSpc>
              <a:spcBef>
                <a:spcPts val="0"/>
              </a:spcBef>
              <a:defRPr sz="8001" baseline="0">
                <a:solidFill>
                  <a:schemeClr val="tx1">
                    <a:alpha val="90000"/>
                  </a:schemeClr>
                </a:solidFill>
              </a:defRPr>
            </a:lvl1pPr>
          </a:lstStyle>
          <a:p>
            <a:pPr lvl="0"/>
            <a:r>
              <a:rPr kumimoji="1" lang="en-US" altLang="ja-JP" dirty="0"/>
              <a:t>9999</a:t>
            </a:r>
          </a:p>
        </p:txBody>
      </p:sp>
      <p:sp>
        <p:nvSpPr>
          <p:cNvPr id="14" name="テキスト プレースホルダー 6"/>
          <p:cNvSpPr>
            <a:spLocks noGrp="1"/>
          </p:cNvSpPr>
          <p:nvPr>
            <p:ph type="body" sz="quarter" idx="15" hasCustomPrompt="1"/>
          </p:nvPr>
        </p:nvSpPr>
        <p:spPr>
          <a:xfrm>
            <a:off x="9504071" y="1903140"/>
            <a:ext cx="8281639" cy="1656184"/>
          </a:xfrm>
        </p:spPr>
        <p:txBody>
          <a:bodyP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
        <p:nvSpPr>
          <p:cNvPr id="16" name="円/楕円 15"/>
          <p:cNvSpPr/>
          <p:nvPr userDrawn="1"/>
        </p:nvSpPr>
        <p:spPr>
          <a:xfrm>
            <a:off x="8892744" y="4315408"/>
            <a:ext cx="504100"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7" name="テキスト プレースホルダー 6"/>
          <p:cNvSpPr>
            <a:spLocks noGrp="1"/>
          </p:cNvSpPr>
          <p:nvPr>
            <p:ph type="body" sz="quarter" idx="16" hasCustomPrompt="1"/>
          </p:nvPr>
        </p:nvSpPr>
        <p:spPr>
          <a:xfrm>
            <a:off x="4589607" y="3919364"/>
            <a:ext cx="4176826" cy="1296144"/>
          </a:xfrm>
        </p:spPr>
        <p:txBody>
          <a:bodyPr anchor="ctr">
            <a:noAutofit/>
          </a:bodyPr>
          <a:lstStyle>
            <a:lvl1pPr algn="r">
              <a:lnSpc>
                <a:spcPct val="100000"/>
              </a:lnSpc>
              <a:spcBef>
                <a:spcPts val="0"/>
              </a:spcBef>
              <a:defRPr sz="8001" baseline="0">
                <a:solidFill>
                  <a:schemeClr val="tx1">
                    <a:alpha val="90000"/>
                  </a:schemeClr>
                </a:solidFill>
              </a:defRPr>
            </a:lvl1pPr>
          </a:lstStyle>
          <a:p>
            <a:pPr lvl="0"/>
            <a:r>
              <a:rPr kumimoji="1" lang="en-US" altLang="ja-JP" dirty="0"/>
              <a:t>9999</a:t>
            </a:r>
          </a:p>
        </p:txBody>
      </p:sp>
      <p:sp>
        <p:nvSpPr>
          <p:cNvPr id="18" name="テキスト プレースホルダー 6"/>
          <p:cNvSpPr>
            <a:spLocks noGrp="1"/>
          </p:cNvSpPr>
          <p:nvPr>
            <p:ph type="body" sz="quarter" idx="17" hasCustomPrompt="1"/>
          </p:nvPr>
        </p:nvSpPr>
        <p:spPr>
          <a:xfrm>
            <a:off x="502289" y="4999484"/>
            <a:ext cx="8281639" cy="1656184"/>
          </a:xfrm>
        </p:spPr>
        <p:txBody>
          <a:bodyPr>
            <a:noAutofit/>
          </a:bodyPr>
          <a:lstStyle>
            <a:lvl1pPr algn="r">
              <a:lnSpc>
                <a:spcPct val="100000"/>
              </a:lnSpc>
              <a:spcBef>
                <a:spcPts val="0"/>
              </a:spcBef>
              <a:defRPr sz="2800"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
        <p:nvSpPr>
          <p:cNvPr id="19" name="円/楕円 18"/>
          <p:cNvSpPr/>
          <p:nvPr userDrawn="1"/>
        </p:nvSpPr>
        <p:spPr>
          <a:xfrm>
            <a:off x="8892744" y="7339744"/>
            <a:ext cx="504100"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0" name="テキスト プレースホルダー 6"/>
          <p:cNvSpPr>
            <a:spLocks noGrp="1"/>
          </p:cNvSpPr>
          <p:nvPr>
            <p:ph type="body" sz="quarter" idx="18" hasCustomPrompt="1"/>
          </p:nvPr>
        </p:nvSpPr>
        <p:spPr>
          <a:xfrm>
            <a:off x="9504071" y="6943700"/>
            <a:ext cx="4176826" cy="1296144"/>
          </a:xfrm>
        </p:spPr>
        <p:txBody>
          <a:bodyPr anchor="ctr">
            <a:noAutofit/>
          </a:bodyPr>
          <a:lstStyle>
            <a:lvl1pPr algn="l">
              <a:lnSpc>
                <a:spcPct val="100000"/>
              </a:lnSpc>
              <a:spcBef>
                <a:spcPts val="0"/>
              </a:spcBef>
              <a:defRPr sz="8001" baseline="0">
                <a:solidFill>
                  <a:schemeClr val="tx1">
                    <a:alpha val="90000"/>
                  </a:schemeClr>
                </a:solidFill>
              </a:defRPr>
            </a:lvl1pPr>
          </a:lstStyle>
          <a:p>
            <a:pPr lvl="0"/>
            <a:r>
              <a:rPr kumimoji="1" lang="en-US" altLang="ja-JP" dirty="0"/>
              <a:t>9999</a:t>
            </a:r>
          </a:p>
        </p:txBody>
      </p:sp>
      <p:sp>
        <p:nvSpPr>
          <p:cNvPr id="21" name="テキスト プレースホルダー 6"/>
          <p:cNvSpPr>
            <a:spLocks noGrp="1"/>
          </p:cNvSpPr>
          <p:nvPr>
            <p:ph type="body" sz="quarter" idx="19" hasCustomPrompt="1"/>
          </p:nvPr>
        </p:nvSpPr>
        <p:spPr>
          <a:xfrm>
            <a:off x="9504071" y="8023820"/>
            <a:ext cx="8281639" cy="1656184"/>
          </a:xfrm>
        </p:spPr>
        <p:txBody>
          <a:bodyP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Tree>
    <p:extLst>
      <p:ext uri="{BB962C8B-B14F-4D97-AF65-F5344CB8AC3E}">
        <p14:creationId xmlns:p14="http://schemas.microsoft.com/office/powerpoint/2010/main" val="258971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story 2">
    <p:spTree>
      <p:nvGrpSpPr>
        <p:cNvPr id="1" name=""/>
        <p:cNvGrpSpPr/>
        <p:nvPr/>
      </p:nvGrpSpPr>
      <p:grpSpPr>
        <a:xfrm>
          <a:off x="0" y="0"/>
          <a:ext cx="0" cy="0"/>
          <a:chOff x="0" y="0"/>
          <a:chExt cx="0" cy="0"/>
        </a:xfrm>
      </p:grpSpPr>
      <p:cxnSp>
        <p:nvCxnSpPr>
          <p:cNvPr id="9" name="直線コネクタ 8"/>
          <p:cNvCxnSpPr/>
          <p:nvPr userDrawn="1"/>
        </p:nvCxnSpPr>
        <p:spPr>
          <a:xfrm>
            <a:off x="9144794" y="0"/>
            <a:ext cx="0" cy="102870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円/楕円 15"/>
          <p:cNvSpPr/>
          <p:nvPr userDrawn="1"/>
        </p:nvSpPr>
        <p:spPr>
          <a:xfrm>
            <a:off x="8892744" y="1219064"/>
            <a:ext cx="504100"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7" name="テキスト プレースホルダー 6"/>
          <p:cNvSpPr>
            <a:spLocks noGrp="1"/>
          </p:cNvSpPr>
          <p:nvPr>
            <p:ph type="body" sz="quarter" idx="16" hasCustomPrompt="1"/>
          </p:nvPr>
        </p:nvSpPr>
        <p:spPr>
          <a:xfrm>
            <a:off x="4589607" y="823020"/>
            <a:ext cx="4176826" cy="1296144"/>
          </a:xfrm>
        </p:spPr>
        <p:txBody>
          <a:bodyPr anchor="ctr">
            <a:noAutofit/>
          </a:bodyPr>
          <a:lstStyle>
            <a:lvl1pPr algn="r">
              <a:lnSpc>
                <a:spcPct val="100000"/>
              </a:lnSpc>
              <a:spcBef>
                <a:spcPts val="0"/>
              </a:spcBef>
              <a:defRPr sz="8001" baseline="0">
                <a:solidFill>
                  <a:schemeClr val="tx1">
                    <a:alpha val="90000"/>
                  </a:schemeClr>
                </a:solidFill>
              </a:defRPr>
            </a:lvl1pPr>
          </a:lstStyle>
          <a:p>
            <a:pPr lvl="0"/>
            <a:r>
              <a:rPr kumimoji="1" lang="en-US" altLang="ja-JP" dirty="0"/>
              <a:t>9999</a:t>
            </a:r>
          </a:p>
        </p:txBody>
      </p:sp>
      <p:sp>
        <p:nvSpPr>
          <p:cNvPr id="18" name="テキスト プレースホルダー 6"/>
          <p:cNvSpPr>
            <a:spLocks noGrp="1"/>
          </p:cNvSpPr>
          <p:nvPr>
            <p:ph type="body" sz="quarter" idx="17" hasCustomPrompt="1"/>
          </p:nvPr>
        </p:nvSpPr>
        <p:spPr>
          <a:xfrm>
            <a:off x="502289" y="1903140"/>
            <a:ext cx="8281639" cy="1656184"/>
          </a:xfrm>
        </p:spPr>
        <p:txBody>
          <a:bodyPr>
            <a:noAutofit/>
          </a:bodyPr>
          <a:lstStyle>
            <a:lvl1pPr algn="r">
              <a:lnSpc>
                <a:spcPct val="100000"/>
              </a:lnSpc>
              <a:spcBef>
                <a:spcPts val="0"/>
              </a:spcBef>
              <a:defRPr sz="2800"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
        <p:nvSpPr>
          <p:cNvPr id="19" name="円/楕円 18"/>
          <p:cNvSpPr/>
          <p:nvPr userDrawn="1"/>
        </p:nvSpPr>
        <p:spPr>
          <a:xfrm>
            <a:off x="8892744" y="4243400"/>
            <a:ext cx="504100"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0" name="テキスト プレースホルダー 6"/>
          <p:cNvSpPr>
            <a:spLocks noGrp="1"/>
          </p:cNvSpPr>
          <p:nvPr>
            <p:ph type="body" sz="quarter" idx="18" hasCustomPrompt="1"/>
          </p:nvPr>
        </p:nvSpPr>
        <p:spPr>
          <a:xfrm>
            <a:off x="9504071" y="3847356"/>
            <a:ext cx="4176826" cy="1296144"/>
          </a:xfrm>
        </p:spPr>
        <p:txBody>
          <a:bodyPr anchor="ctr">
            <a:noAutofit/>
          </a:bodyPr>
          <a:lstStyle>
            <a:lvl1pPr algn="l">
              <a:lnSpc>
                <a:spcPct val="100000"/>
              </a:lnSpc>
              <a:spcBef>
                <a:spcPts val="0"/>
              </a:spcBef>
              <a:defRPr sz="8001" baseline="0">
                <a:solidFill>
                  <a:schemeClr val="tx1">
                    <a:alpha val="90000"/>
                  </a:schemeClr>
                </a:solidFill>
              </a:defRPr>
            </a:lvl1pPr>
          </a:lstStyle>
          <a:p>
            <a:pPr lvl="0"/>
            <a:r>
              <a:rPr kumimoji="1" lang="en-US" altLang="ja-JP" dirty="0"/>
              <a:t>9999</a:t>
            </a:r>
          </a:p>
        </p:txBody>
      </p:sp>
      <p:sp>
        <p:nvSpPr>
          <p:cNvPr id="21" name="テキスト プレースホルダー 6"/>
          <p:cNvSpPr>
            <a:spLocks noGrp="1"/>
          </p:cNvSpPr>
          <p:nvPr>
            <p:ph type="body" sz="quarter" idx="19" hasCustomPrompt="1"/>
          </p:nvPr>
        </p:nvSpPr>
        <p:spPr>
          <a:xfrm>
            <a:off x="9504071" y="4927476"/>
            <a:ext cx="8281639" cy="1656184"/>
          </a:xfrm>
        </p:spPr>
        <p:txBody>
          <a:bodyP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
        <p:nvSpPr>
          <p:cNvPr id="22" name="円/楕円 21"/>
          <p:cNvSpPr/>
          <p:nvPr userDrawn="1"/>
        </p:nvSpPr>
        <p:spPr>
          <a:xfrm>
            <a:off x="8892744" y="7339744"/>
            <a:ext cx="504100"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3" name="テキスト プレースホルダー 6"/>
          <p:cNvSpPr>
            <a:spLocks noGrp="1"/>
          </p:cNvSpPr>
          <p:nvPr>
            <p:ph type="body" sz="quarter" idx="20" hasCustomPrompt="1"/>
          </p:nvPr>
        </p:nvSpPr>
        <p:spPr>
          <a:xfrm>
            <a:off x="4589607" y="6943700"/>
            <a:ext cx="4176826" cy="1296144"/>
          </a:xfrm>
        </p:spPr>
        <p:txBody>
          <a:bodyPr anchor="ctr">
            <a:noAutofit/>
          </a:bodyPr>
          <a:lstStyle>
            <a:lvl1pPr algn="r">
              <a:lnSpc>
                <a:spcPct val="100000"/>
              </a:lnSpc>
              <a:spcBef>
                <a:spcPts val="0"/>
              </a:spcBef>
              <a:defRPr sz="8001" baseline="0">
                <a:solidFill>
                  <a:schemeClr val="tx1">
                    <a:alpha val="90000"/>
                  </a:schemeClr>
                </a:solidFill>
              </a:defRPr>
            </a:lvl1pPr>
          </a:lstStyle>
          <a:p>
            <a:pPr lvl="0"/>
            <a:r>
              <a:rPr kumimoji="1" lang="en-US" altLang="ja-JP" dirty="0"/>
              <a:t>9999</a:t>
            </a:r>
          </a:p>
        </p:txBody>
      </p:sp>
      <p:sp>
        <p:nvSpPr>
          <p:cNvPr id="24" name="テキスト プレースホルダー 6"/>
          <p:cNvSpPr>
            <a:spLocks noGrp="1"/>
          </p:cNvSpPr>
          <p:nvPr>
            <p:ph type="body" sz="quarter" idx="21" hasCustomPrompt="1"/>
          </p:nvPr>
        </p:nvSpPr>
        <p:spPr>
          <a:xfrm>
            <a:off x="502289" y="8023820"/>
            <a:ext cx="8281639" cy="1656184"/>
          </a:xfrm>
        </p:spPr>
        <p:txBody>
          <a:bodyPr>
            <a:noAutofit/>
          </a:bodyPr>
          <a:lstStyle>
            <a:lvl1pPr algn="r">
              <a:lnSpc>
                <a:spcPct val="100000"/>
              </a:lnSpc>
              <a:spcBef>
                <a:spcPts val="0"/>
              </a:spcBef>
              <a:defRPr sz="2800"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Tree>
    <p:extLst>
      <p:ext uri="{BB962C8B-B14F-4D97-AF65-F5344CB8AC3E}">
        <p14:creationId xmlns:p14="http://schemas.microsoft.com/office/powerpoint/2010/main" val="3371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tfolio">
    <p:spTree>
      <p:nvGrpSpPr>
        <p:cNvPr id="1" name=""/>
        <p:cNvGrpSpPr/>
        <p:nvPr/>
      </p:nvGrpSpPr>
      <p:grpSpPr>
        <a:xfrm>
          <a:off x="0" y="0"/>
          <a:ext cx="0" cy="0"/>
          <a:chOff x="0" y="0"/>
          <a:chExt cx="0" cy="0"/>
        </a:xfrm>
      </p:grpSpPr>
      <p:sp>
        <p:nvSpPr>
          <p:cNvPr id="9" name="図プレースホルダー 9"/>
          <p:cNvSpPr>
            <a:spLocks noGrp="1"/>
          </p:cNvSpPr>
          <p:nvPr>
            <p:ph type="pic" sz="quarter" idx="15" hasCustomPrompt="1"/>
          </p:nvPr>
        </p:nvSpPr>
        <p:spPr>
          <a:xfrm>
            <a:off x="142516" y="175246"/>
            <a:ext cx="3888472" cy="3888135"/>
          </a:xfrm>
          <a:solidFill>
            <a:schemeClr val="bg1"/>
          </a:solidFill>
          <a:ln>
            <a:solidFill>
              <a:schemeClr val="tx1"/>
            </a:solidFill>
          </a:ln>
        </p:spPr>
        <p:txBody>
          <a:bodyPr/>
          <a:lstStyle>
            <a:lvl1pPr>
              <a:defRPr/>
            </a:lvl1pPr>
          </a:lstStyle>
          <a:p>
            <a:r>
              <a:rPr kumimoji="1" lang="en-US" altLang="ja-JP" dirty="0"/>
              <a:t>Add Image</a:t>
            </a:r>
            <a:endParaRPr kumimoji="1" lang="ja-JP" altLang="en-US" dirty="0"/>
          </a:p>
        </p:txBody>
      </p:sp>
      <p:sp>
        <p:nvSpPr>
          <p:cNvPr id="10" name="図プレースホルダー 9"/>
          <p:cNvSpPr>
            <a:spLocks noGrp="1"/>
          </p:cNvSpPr>
          <p:nvPr>
            <p:ph type="pic" sz="quarter" idx="16" hasCustomPrompt="1"/>
          </p:nvPr>
        </p:nvSpPr>
        <p:spPr>
          <a:xfrm>
            <a:off x="4175314" y="174949"/>
            <a:ext cx="8857456" cy="3888135"/>
          </a:xfrm>
          <a:solidFill>
            <a:schemeClr val="bg1"/>
          </a:solidFill>
          <a:ln>
            <a:solidFill>
              <a:schemeClr val="tx1"/>
            </a:solidFill>
          </a:ln>
        </p:spPr>
        <p:txBody>
          <a:bodyPr/>
          <a:lstStyle>
            <a:lvl1pPr>
              <a:defRPr/>
            </a:lvl1pPr>
          </a:lstStyle>
          <a:p>
            <a:r>
              <a:rPr kumimoji="1" lang="en-US" altLang="ja-JP" dirty="0"/>
              <a:t>Add Image</a:t>
            </a:r>
            <a:endParaRPr kumimoji="1" lang="ja-JP" altLang="en-US" dirty="0"/>
          </a:p>
        </p:txBody>
      </p:sp>
      <p:sp>
        <p:nvSpPr>
          <p:cNvPr id="11" name="図プレースホルダー 9"/>
          <p:cNvSpPr>
            <a:spLocks noGrp="1"/>
          </p:cNvSpPr>
          <p:nvPr>
            <p:ph type="pic" sz="quarter" idx="17" hasCustomPrompt="1"/>
          </p:nvPr>
        </p:nvSpPr>
        <p:spPr>
          <a:xfrm>
            <a:off x="142219" y="4207396"/>
            <a:ext cx="6481282" cy="5904656"/>
          </a:xfrm>
          <a:solidFill>
            <a:schemeClr val="bg1"/>
          </a:solidFill>
          <a:ln>
            <a:solidFill>
              <a:schemeClr val="tx1"/>
            </a:solidFill>
          </a:ln>
        </p:spPr>
        <p:txBody>
          <a:bodyPr/>
          <a:lstStyle>
            <a:lvl1pPr>
              <a:defRPr/>
            </a:lvl1pPr>
          </a:lstStyle>
          <a:p>
            <a:r>
              <a:rPr kumimoji="1" lang="en-US" altLang="ja-JP" dirty="0"/>
              <a:t>Add Image</a:t>
            </a:r>
            <a:endParaRPr kumimoji="1" lang="ja-JP" altLang="en-US" dirty="0"/>
          </a:p>
        </p:txBody>
      </p:sp>
      <p:sp>
        <p:nvSpPr>
          <p:cNvPr id="12" name="図プレースホルダー 9"/>
          <p:cNvSpPr>
            <a:spLocks noGrp="1"/>
          </p:cNvSpPr>
          <p:nvPr>
            <p:ph type="pic" sz="quarter" idx="18" hasCustomPrompt="1"/>
          </p:nvPr>
        </p:nvSpPr>
        <p:spPr>
          <a:xfrm>
            <a:off x="6767529" y="4207396"/>
            <a:ext cx="2880570" cy="2952328"/>
          </a:xfrm>
          <a:solidFill>
            <a:schemeClr val="bg1"/>
          </a:solidFill>
          <a:ln>
            <a:solidFill>
              <a:schemeClr val="tx1"/>
            </a:solidFill>
          </a:ln>
        </p:spPr>
        <p:txBody>
          <a:bodyPr/>
          <a:lstStyle>
            <a:lvl1pPr>
              <a:defRPr/>
            </a:lvl1pPr>
          </a:lstStyle>
          <a:p>
            <a:r>
              <a:rPr kumimoji="1" lang="en-US" altLang="ja-JP" dirty="0"/>
              <a:t>Add Image</a:t>
            </a:r>
            <a:endParaRPr kumimoji="1" lang="ja-JP" altLang="en-US" dirty="0"/>
          </a:p>
        </p:txBody>
      </p:sp>
      <p:sp>
        <p:nvSpPr>
          <p:cNvPr id="13" name="図プレースホルダー 9"/>
          <p:cNvSpPr>
            <a:spLocks noGrp="1"/>
          </p:cNvSpPr>
          <p:nvPr>
            <p:ph type="pic" sz="quarter" idx="19" hasCustomPrompt="1"/>
          </p:nvPr>
        </p:nvSpPr>
        <p:spPr>
          <a:xfrm>
            <a:off x="6767529" y="7303740"/>
            <a:ext cx="11378251" cy="2808312"/>
          </a:xfrm>
          <a:solidFill>
            <a:schemeClr val="bg1"/>
          </a:solidFill>
          <a:ln>
            <a:solidFill>
              <a:schemeClr val="tx1"/>
            </a:solidFill>
          </a:ln>
        </p:spPr>
        <p:txBody>
          <a:bodyPr/>
          <a:lstStyle>
            <a:lvl1pPr>
              <a:defRPr/>
            </a:lvl1pPr>
          </a:lstStyle>
          <a:p>
            <a:r>
              <a:rPr kumimoji="1" lang="en-US" altLang="ja-JP" dirty="0"/>
              <a:t>Add Image</a:t>
            </a:r>
            <a:endParaRPr kumimoji="1" lang="ja-JP" altLang="en-US" dirty="0"/>
          </a:p>
        </p:txBody>
      </p:sp>
      <p:sp>
        <p:nvSpPr>
          <p:cNvPr id="14" name="図プレースホルダー 9"/>
          <p:cNvSpPr>
            <a:spLocks noGrp="1"/>
          </p:cNvSpPr>
          <p:nvPr>
            <p:ph type="pic" sz="quarter" idx="20" hasCustomPrompt="1"/>
          </p:nvPr>
        </p:nvSpPr>
        <p:spPr>
          <a:xfrm>
            <a:off x="13176798" y="174949"/>
            <a:ext cx="4968983" cy="3888135"/>
          </a:xfrm>
          <a:solidFill>
            <a:schemeClr val="bg1"/>
          </a:solidFill>
          <a:ln>
            <a:solidFill>
              <a:schemeClr val="tx1"/>
            </a:solidFill>
          </a:ln>
        </p:spPr>
        <p:txBody>
          <a:bodyPr/>
          <a:lstStyle>
            <a:lvl1pPr>
              <a:defRPr/>
            </a:lvl1pPr>
          </a:lstStyle>
          <a:p>
            <a:r>
              <a:rPr kumimoji="1" lang="en-US" altLang="ja-JP" dirty="0"/>
              <a:t>Add Image</a:t>
            </a:r>
            <a:endParaRPr kumimoji="1" lang="ja-JP" altLang="en-US" dirty="0"/>
          </a:p>
        </p:txBody>
      </p:sp>
      <p:sp>
        <p:nvSpPr>
          <p:cNvPr id="17" name="テキスト プレースホルダー 6"/>
          <p:cNvSpPr>
            <a:spLocks noGrp="1"/>
          </p:cNvSpPr>
          <p:nvPr>
            <p:ph type="body" sz="quarter" idx="13" hasCustomPrompt="1"/>
          </p:nvPr>
        </p:nvSpPr>
        <p:spPr>
          <a:xfrm>
            <a:off x="9864142" y="4423420"/>
            <a:ext cx="8281639" cy="1368152"/>
          </a:xfrm>
        </p:spPr>
        <p:txBody>
          <a:bodyPr anchor="b">
            <a:noAutofit/>
          </a:bodyPr>
          <a:lstStyle>
            <a:lvl1pPr algn="l">
              <a:spcBef>
                <a:spcPts val="0"/>
              </a:spcBef>
              <a:defRPr sz="7201" baseline="0">
                <a:solidFill>
                  <a:schemeClr val="tx1"/>
                </a:solidFill>
              </a:defRPr>
            </a:lvl1pPr>
          </a:lstStyle>
          <a:p>
            <a:pPr lvl="0"/>
            <a:r>
              <a:rPr kumimoji="1" lang="en-US" altLang="ja-JP" dirty="0"/>
              <a:t>Caption Goes Here</a:t>
            </a:r>
            <a:endParaRPr kumimoji="1" lang="ja-JP" altLang="en-US" dirty="0"/>
          </a:p>
        </p:txBody>
      </p:sp>
      <p:sp>
        <p:nvSpPr>
          <p:cNvPr id="18" name="テキスト プレースホルダー 6"/>
          <p:cNvSpPr>
            <a:spLocks noGrp="1"/>
          </p:cNvSpPr>
          <p:nvPr>
            <p:ph type="body" sz="quarter" idx="14" hasCustomPrompt="1"/>
          </p:nvPr>
        </p:nvSpPr>
        <p:spPr>
          <a:xfrm>
            <a:off x="9864142" y="5647556"/>
            <a:ext cx="8281639" cy="1296144"/>
          </a:xfrm>
        </p:spPr>
        <p:txBody>
          <a:bodyP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br>
              <a:rPr kumimoji="1" lang="en-US" altLang="ja-JP" dirty="0"/>
            </a:br>
            <a:endParaRPr kumimoji="1" lang="en-US" altLang="ja-JP" dirty="0"/>
          </a:p>
        </p:txBody>
      </p:sp>
    </p:spTree>
    <p:extLst>
      <p:ext uri="{BB962C8B-B14F-4D97-AF65-F5344CB8AC3E}">
        <p14:creationId xmlns:p14="http://schemas.microsoft.com/office/powerpoint/2010/main" val="71996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078404" y="4128411"/>
            <a:ext cx="6193225" cy="2016224"/>
          </a:xfrm>
          <a:prstGeom prst="rect">
            <a:avLst/>
          </a:prstGeom>
        </p:spPr>
        <p:txBody>
          <a:bodyPr anchor="ctr"/>
          <a:lstStyle>
            <a:lvl1pPr algn="l">
              <a:defRPr sz="7201" spc="600" baseline="0"/>
            </a:lvl1pPr>
          </a:lstStyle>
          <a:p>
            <a:r>
              <a:rPr kumimoji="1" lang="en-US" altLang="ja-JP" dirty="0"/>
              <a:t>TEXT</a:t>
            </a:r>
            <a:endParaRPr kumimoji="1" lang="ja-JP" altLang="en-US" dirty="0"/>
          </a:p>
        </p:txBody>
      </p:sp>
      <p:grpSp>
        <p:nvGrpSpPr>
          <p:cNvPr id="13" name="グループ化 12"/>
          <p:cNvGrpSpPr/>
          <p:nvPr userDrawn="1"/>
        </p:nvGrpSpPr>
        <p:grpSpPr>
          <a:xfrm>
            <a:off x="6839544" y="1263127"/>
            <a:ext cx="1552268" cy="1728192"/>
            <a:chOff x="7054974" y="1111052"/>
            <a:chExt cx="1552133" cy="1728192"/>
          </a:xfrm>
        </p:grpSpPr>
        <p:sp>
          <p:nvSpPr>
            <p:cNvPr id="5" name="テキスト ボックス 4"/>
            <p:cNvSpPr txBox="1"/>
            <p:nvPr userDrawn="1"/>
          </p:nvSpPr>
          <p:spPr>
            <a:xfrm>
              <a:off x="7054974" y="1190318"/>
              <a:ext cx="1408117" cy="1569660"/>
            </a:xfrm>
            <a:prstGeom prst="rect">
              <a:avLst/>
            </a:prstGeom>
            <a:noFill/>
          </p:spPr>
          <p:txBody>
            <a:bodyPr wrap="square" rtlCol="0">
              <a:spAutoFit/>
            </a:bodyPr>
            <a:lstStyle/>
            <a:p>
              <a:pPr algn="r"/>
              <a:r>
                <a:rPr kumimoji="1" lang="en-US" altLang="ja-JP" sz="9601" dirty="0">
                  <a:solidFill>
                    <a:schemeClr val="tx1">
                      <a:lumMod val="50000"/>
                    </a:schemeClr>
                  </a:solidFill>
                </a:rPr>
                <a:t>1</a:t>
              </a:r>
              <a:endParaRPr kumimoji="1" lang="ja-JP" altLang="en-US" sz="9601" dirty="0">
                <a:solidFill>
                  <a:schemeClr val="tx1">
                    <a:lumMod val="50000"/>
                  </a:schemeClr>
                </a:solidFill>
              </a:endParaRPr>
            </a:p>
          </p:txBody>
        </p:sp>
        <p:cxnSp>
          <p:nvCxnSpPr>
            <p:cNvPr id="8" name="直線コネクタ 7"/>
            <p:cNvCxnSpPr/>
            <p:nvPr userDrawn="1"/>
          </p:nvCxnSpPr>
          <p:spPr>
            <a:xfrm flipV="1">
              <a:off x="8607107" y="1111052"/>
              <a:ext cx="0" cy="17281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userDrawn="1"/>
        </p:nvGrpSpPr>
        <p:grpSpPr>
          <a:xfrm>
            <a:off x="6839544" y="3351359"/>
            <a:ext cx="1552268" cy="1728192"/>
            <a:chOff x="7054974" y="1111052"/>
            <a:chExt cx="1552133" cy="1728192"/>
          </a:xfrm>
        </p:grpSpPr>
        <p:sp>
          <p:nvSpPr>
            <p:cNvPr id="15" name="テキスト ボックス 14"/>
            <p:cNvSpPr txBox="1"/>
            <p:nvPr userDrawn="1"/>
          </p:nvSpPr>
          <p:spPr>
            <a:xfrm>
              <a:off x="7054974" y="1190318"/>
              <a:ext cx="1408117" cy="1569660"/>
            </a:xfrm>
            <a:prstGeom prst="rect">
              <a:avLst/>
            </a:prstGeom>
            <a:noFill/>
          </p:spPr>
          <p:txBody>
            <a:bodyPr wrap="square" rtlCol="0">
              <a:spAutoFit/>
            </a:bodyPr>
            <a:lstStyle/>
            <a:p>
              <a:pPr algn="r"/>
              <a:r>
                <a:rPr kumimoji="1" lang="en-US" altLang="ja-JP" sz="9601" dirty="0">
                  <a:solidFill>
                    <a:schemeClr val="tx1">
                      <a:lumMod val="50000"/>
                    </a:schemeClr>
                  </a:solidFill>
                </a:rPr>
                <a:t>2</a:t>
              </a:r>
              <a:endParaRPr kumimoji="1" lang="ja-JP" altLang="en-US" sz="9601" dirty="0">
                <a:solidFill>
                  <a:schemeClr val="tx1">
                    <a:lumMod val="50000"/>
                  </a:schemeClr>
                </a:solidFill>
              </a:endParaRPr>
            </a:p>
          </p:txBody>
        </p:sp>
        <p:cxnSp>
          <p:nvCxnSpPr>
            <p:cNvPr id="16" name="直線コネクタ 15"/>
            <p:cNvCxnSpPr/>
            <p:nvPr userDrawn="1"/>
          </p:nvCxnSpPr>
          <p:spPr>
            <a:xfrm flipV="1">
              <a:off x="8607107" y="1111052"/>
              <a:ext cx="0" cy="17281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グループ化 16"/>
          <p:cNvGrpSpPr/>
          <p:nvPr userDrawn="1"/>
        </p:nvGrpSpPr>
        <p:grpSpPr>
          <a:xfrm>
            <a:off x="6839544" y="5439591"/>
            <a:ext cx="1552268" cy="1728192"/>
            <a:chOff x="7054974" y="1111052"/>
            <a:chExt cx="1552133" cy="1728192"/>
          </a:xfrm>
        </p:grpSpPr>
        <p:sp>
          <p:nvSpPr>
            <p:cNvPr id="18" name="テキスト ボックス 17"/>
            <p:cNvSpPr txBox="1"/>
            <p:nvPr userDrawn="1"/>
          </p:nvSpPr>
          <p:spPr>
            <a:xfrm>
              <a:off x="7054974" y="1190318"/>
              <a:ext cx="1408117" cy="1569660"/>
            </a:xfrm>
            <a:prstGeom prst="rect">
              <a:avLst/>
            </a:prstGeom>
            <a:noFill/>
          </p:spPr>
          <p:txBody>
            <a:bodyPr wrap="square" rtlCol="0">
              <a:spAutoFit/>
            </a:bodyPr>
            <a:lstStyle/>
            <a:p>
              <a:pPr algn="r"/>
              <a:r>
                <a:rPr kumimoji="1" lang="en-US" altLang="ja-JP" sz="9601" dirty="0">
                  <a:solidFill>
                    <a:schemeClr val="tx1">
                      <a:lumMod val="50000"/>
                    </a:schemeClr>
                  </a:solidFill>
                </a:rPr>
                <a:t>3</a:t>
              </a:r>
              <a:endParaRPr kumimoji="1" lang="ja-JP" altLang="en-US" sz="9601" dirty="0">
                <a:solidFill>
                  <a:schemeClr val="tx1">
                    <a:lumMod val="50000"/>
                  </a:schemeClr>
                </a:solidFill>
              </a:endParaRPr>
            </a:p>
          </p:txBody>
        </p:sp>
        <p:cxnSp>
          <p:nvCxnSpPr>
            <p:cNvPr id="19" name="直線コネクタ 18"/>
            <p:cNvCxnSpPr/>
            <p:nvPr userDrawn="1"/>
          </p:nvCxnSpPr>
          <p:spPr>
            <a:xfrm flipV="1">
              <a:off x="8607107" y="1111052"/>
              <a:ext cx="0" cy="17281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userDrawn="1"/>
        </p:nvGrpSpPr>
        <p:grpSpPr>
          <a:xfrm>
            <a:off x="6839544" y="7527823"/>
            <a:ext cx="1552268" cy="1728192"/>
            <a:chOff x="7054974" y="1111052"/>
            <a:chExt cx="1552133" cy="1728192"/>
          </a:xfrm>
        </p:grpSpPr>
        <p:sp>
          <p:nvSpPr>
            <p:cNvPr id="21" name="テキスト ボックス 20"/>
            <p:cNvSpPr txBox="1"/>
            <p:nvPr userDrawn="1"/>
          </p:nvSpPr>
          <p:spPr>
            <a:xfrm>
              <a:off x="7054974" y="1190318"/>
              <a:ext cx="1408117" cy="1569660"/>
            </a:xfrm>
            <a:prstGeom prst="rect">
              <a:avLst/>
            </a:prstGeom>
            <a:noFill/>
          </p:spPr>
          <p:txBody>
            <a:bodyPr wrap="square" rtlCol="0">
              <a:spAutoFit/>
            </a:bodyPr>
            <a:lstStyle/>
            <a:p>
              <a:pPr algn="r"/>
              <a:r>
                <a:rPr kumimoji="1" lang="en-US" altLang="ja-JP" sz="9601" dirty="0">
                  <a:solidFill>
                    <a:schemeClr val="tx1">
                      <a:lumMod val="50000"/>
                    </a:schemeClr>
                  </a:solidFill>
                </a:rPr>
                <a:t>4</a:t>
              </a:r>
              <a:endParaRPr kumimoji="1" lang="ja-JP" altLang="en-US" sz="9601" dirty="0">
                <a:solidFill>
                  <a:schemeClr val="tx1">
                    <a:lumMod val="50000"/>
                  </a:schemeClr>
                </a:solidFill>
              </a:endParaRPr>
            </a:p>
          </p:txBody>
        </p:sp>
        <p:cxnSp>
          <p:nvCxnSpPr>
            <p:cNvPr id="22" name="直線コネクタ 21"/>
            <p:cNvCxnSpPr/>
            <p:nvPr userDrawn="1"/>
          </p:nvCxnSpPr>
          <p:spPr>
            <a:xfrm flipV="1">
              <a:off x="8607107" y="1111052"/>
              <a:ext cx="0" cy="172819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テキスト プレースホルダー 6"/>
          <p:cNvSpPr>
            <a:spLocks noGrp="1"/>
          </p:cNvSpPr>
          <p:nvPr>
            <p:ph type="body" sz="quarter" idx="13" hasCustomPrompt="1"/>
          </p:nvPr>
        </p:nvSpPr>
        <p:spPr>
          <a:xfrm>
            <a:off x="8567885" y="1176083"/>
            <a:ext cx="8569696" cy="864096"/>
          </a:xfrm>
        </p:spPr>
        <p:txBody>
          <a:bodyPr anchor="b">
            <a:normAutofit/>
          </a:bodyPr>
          <a:lstStyle>
            <a:lvl1pPr algn="l">
              <a:spcBef>
                <a:spcPts val="0"/>
              </a:spcBef>
              <a:defRPr sz="4000" baseline="0">
                <a:solidFill>
                  <a:schemeClr val="accent1"/>
                </a:solidFill>
              </a:defRPr>
            </a:lvl1pPr>
          </a:lstStyle>
          <a:p>
            <a:pPr lvl="0"/>
            <a:r>
              <a:rPr kumimoji="1" lang="en-US" altLang="ja-JP" dirty="0"/>
              <a:t>Caption Goes Here</a:t>
            </a:r>
            <a:endParaRPr kumimoji="1" lang="ja-JP" altLang="en-US" dirty="0"/>
          </a:p>
        </p:txBody>
      </p:sp>
      <p:sp>
        <p:nvSpPr>
          <p:cNvPr id="24" name="テキスト プレースホルダー 6"/>
          <p:cNvSpPr>
            <a:spLocks noGrp="1"/>
          </p:cNvSpPr>
          <p:nvPr>
            <p:ph type="body" sz="quarter" idx="14" hasCustomPrompt="1"/>
          </p:nvPr>
        </p:nvSpPr>
        <p:spPr>
          <a:xfrm>
            <a:off x="8567885" y="1953135"/>
            <a:ext cx="8569696" cy="1224136"/>
          </a:xfrm>
        </p:spPr>
        <p:txBody>
          <a:bodyP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br>
              <a:rPr kumimoji="1" lang="en-US" altLang="ja-JP" dirty="0"/>
            </a:br>
            <a:endParaRPr kumimoji="1" lang="en-US" altLang="ja-JP" dirty="0"/>
          </a:p>
        </p:txBody>
      </p:sp>
      <p:sp>
        <p:nvSpPr>
          <p:cNvPr id="25" name="テキスト プレースホルダー 6"/>
          <p:cNvSpPr>
            <a:spLocks noGrp="1"/>
          </p:cNvSpPr>
          <p:nvPr>
            <p:ph type="body" sz="quarter" idx="15" hasCustomPrompt="1"/>
          </p:nvPr>
        </p:nvSpPr>
        <p:spPr>
          <a:xfrm>
            <a:off x="8567885" y="3247650"/>
            <a:ext cx="8569696" cy="864096"/>
          </a:xfrm>
        </p:spPr>
        <p:txBody>
          <a:bodyPr anchor="b">
            <a:normAutofit/>
          </a:bodyPr>
          <a:lstStyle>
            <a:lvl1pPr algn="l">
              <a:spcBef>
                <a:spcPts val="0"/>
              </a:spcBef>
              <a:defRPr sz="4000" baseline="0">
                <a:solidFill>
                  <a:schemeClr val="accent1"/>
                </a:solidFill>
              </a:defRPr>
            </a:lvl1pPr>
          </a:lstStyle>
          <a:p>
            <a:pPr lvl="0"/>
            <a:r>
              <a:rPr kumimoji="1" lang="en-US" altLang="ja-JP" dirty="0"/>
              <a:t>Caption Goes Here</a:t>
            </a:r>
            <a:endParaRPr kumimoji="1" lang="ja-JP" altLang="en-US" dirty="0"/>
          </a:p>
        </p:txBody>
      </p:sp>
      <p:sp>
        <p:nvSpPr>
          <p:cNvPr id="26" name="テキスト プレースホルダー 6"/>
          <p:cNvSpPr>
            <a:spLocks noGrp="1"/>
          </p:cNvSpPr>
          <p:nvPr>
            <p:ph type="body" sz="quarter" idx="16" hasCustomPrompt="1"/>
          </p:nvPr>
        </p:nvSpPr>
        <p:spPr>
          <a:xfrm>
            <a:off x="8567885" y="4024702"/>
            <a:ext cx="8569696" cy="1224136"/>
          </a:xfrm>
        </p:spPr>
        <p:txBody>
          <a:bodyP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br>
              <a:rPr kumimoji="1" lang="en-US" altLang="ja-JP" dirty="0"/>
            </a:br>
            <a:endParaRPr kumimoji="1" lang="en-US" altLang="ja-JP" dirty="0"/>
          </a:p>
        </p:txBody>
      </p:sp>
      <p:sp>
        <p:nvSpPr>
          <p:cNvPr id="27" name="テキスト プレースホルダー 6"/>
          <p:cNvSpPr>
            <a:spLocks noGrp="1"/>
          </p:cNvSpPr>
          <p:nvPr>
            <p:ph type="body" sz="quarter" idx="17" hasCustomPrompt="1"/>
          </p:nvPr>
        </p:nvSpPr>
        <p:spPr>
          <a:xfrm>
            <a:off x="8567885" y="5319217"/>
            <a:ext cx="8569696" cy="864096"/>
          </a:xfrm>
        </p:spPr>
        <p:txBody>
          <a:bodyPr anchor="b">
            <a:normAutofit/>
          </a:bodyPr>
          <a:lstStyle>
            <a:lvl1pPr algn="l">
              <a:spcBef>
                <a:spcPts val="0"/>
              </a:spcBef>
              <a:defRPr sz="4000" baseline="0">
                <a:solidFill>
                  <a:schemeClr val="accent1"/>
                </a:solidFill>
              </a:defRPr>
            </a:lvl1pPr>
          </a:lstStyle>
          <a:p>
            <a:pPr lvl="0"/>
            <a:r>
              <a:rPr kumimoji="1" lang="en-US" altLang="ja-JP" dirty="0"/>
              <a:t>Caption Goes Here</a:t>
            </a:r>
            <a:endParaRPr kumimoji="1" lang="ja-JP" altLang="en-US" dirty="0"/>
          </a:p>
        </p:txBody>
      </p:sp>
      <p:sp>
        <p:nvSpPr>
          <p:cNvPr id="28" name="テキスト プレースホルダー 6"/>
          <p:cNvSpPr>
            <a:spLocks noGrp="1"/>
          </p:cNvSpPr>
          <p:nvPr>
            <p:ph type="body" sz="quarter" idx="18" hasCustomPrompt="1"/>
          </p:nvPr>
        </p:nvSpPr>
        <p:spPr>
          <a:xfrm>
            <a:off x="8567885" y="6096269"/>
            <a:ext cx="8569696" cy="1224136"/>
          </a:xfrm>
        </p:spPr>
        <p:txBody>
          <a:bodyP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br>
              <a:rPr kumimoji="1" lang="en-US" altLang="ja-JP" dirty="0"/>
            </a:br>
            <a:endParaRPr kumimoji="1" lang="en-US" altLang="ja-JP" dirty="0"/>
          </a:p>
        </p:txBody>
      </p:sp>
      <p:sp>
        <p:nvSpPr>
          <p:cNvPr id="29" name="テキスト プレースホルダー 6"/>
          <p:cNvSpPr>
            <a:spLocks noGrp="1"/>
          </p:cNvSpPr>
          <p:nvPr>
            <p:ph type="body" sz="quarter" idx="19" hasCustomPrompt="1"/>
          </p:nvPr>
        </p:nvSpPr>
        <p:spPr>
          <a:xfrm>
            <a:off x="8567885" y="7390784"/>
            <a:ext cx="8569696" cy="864096"/>
          </a:xfrm>
        </p:spPr>
        <p:txBody>
          <a:bodyPr anchor="b">
            <a:normAutofit/>
          </a:bodyPr>
          <a:lstStyle>
            <a:lvl1pPr algn="l">
              <a:spcBef>
                <a:spcPts val="0"/>
              </a:spcBef>
              <a:defRPr sz="4000" baseline="0">
                <a:solidFill>
                  <a:schemeClr val="accent1"/>
                </a:solidFill>
              </a:defRPr>
            </a:lvl1pPr>
          </a:lstStyle>
          <a:p>
            <a:pPr lvl="0"/>
            <a:r>
              <a:rPr kumimoji="1" lang="en-US" altLang="ja-JP" dirty="0"/>
              <a:t>Caption Goes Here</a:t>
            </a:r>
            <a:endParaRPr kumimoji="1" lang="ja-JP" altLang="en-US" dirty="0"/>
          </a:p>
        </p:txBody>
      </p:sp>
      <p:sp>
        <p:nvSpPr>
          <p:cNvPr id="30" name="テキスト プレースホルダー 6"/>
          <p:cNvSpPr>
            <a:spLocks noGrp="1"/>
          </p:cNvSpPr>
          <p:nvPr>
            <p:ph type="body" sz="quarter" idx="20" hasCustomPrompt="1"/>
          </p:nvPr>
        </p:nvSpPr>
        <p:spPr>
          <a:xfrm>
            <a:off x="8567885" y="8167836"/>
            <a:ext cx="8569696" cy="1224136"/>
          </a:xfrm>
        </p:spPr>
        <p:txBody>
          <a:bodyP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br>
              <a:rPr kumimoji="1" lang="en-US" altLang="ja-JP" dirty="0"/>
            </a:br>
            <a:endParaRPr kumimoji="1" lang="en-US" altLang="ja-JP" dirty="0"/>
          </a:p>
        </p:txBody>
      </p:sp>
      <p:grpSp>
        <p:nvGrpSpPr>
          <p:cNvPr id="31" name="グループ化 30"/>
          <p:cNvGrpSpPr/>
          <p:nvPr userDrawn="1"/>
        </p:nvGrpSpPr>
        <p:grpSpPr>
          <a:xfrm>
            <a:off x="574304" y="3480339"/>
            <a:ext cx="661631" cy="1728192"/>
            <a:chOff x="4012746" y="1615108"/>
            <a:chExt cx="661574" cy="1728192"/>
          </a:xfrm>
        </p:grpSpPr>
        <p:cxnSp>
          <p:nvCxnSpPr>
            <p:cNvPr id="32" name="直線コネクタ 31"/>
            <p:cNvCxnSpPr/>
            <p:nvPr/>
          </p:nvCxnSpPr>
          <p:spPr>
            <a:xfrm flipV="1">
              <a:off x="4012746" y="161510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4012746" y="197514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4012746" y="2335188"/>
              <a:ext cx="661574" cy="100811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529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078404" y="4111746"/>
            <a:ext cx="6193225" cy="2016224"/>
          </a:xfrm>
          <a:prstGeom prst="rect">
            <a:avLst/>
          </a:prstGeom>
        </p:spPr>
        <p:txBody>
          <a:bodyPr anchor="ctr"/>
          <a:lstStyle>
            <a:lvl1pPr algn="l">
              <a:defRPr sz="7201" spc="600" baseline="0"/>
            </a:lvl1pPr>
          </a:lstStyle>
          <a:p>
            <a:r>
              <a:rPr kumimoji="1" lang="en-US" altLang="ja-JP" dirty="0"/>
              <a:t>TEXT</a:t>
            </a:r>
            <a:endParaRPr kumimoji="1" lang="ja-JP" altLang="en-US" dirty="0"/>
          </a:p>
        </p:txBody>
      </p:sp>
      <p:grpSp>
        <p:nvGrpSpPr>
          <p:cNvPr id="13" name="グループ化 12"/>
          <p:cNvGrpSpPr/>
          <p:nvPr userDrawn="1"/>
        </p:nvGrpSpPr>
        <p:grpSpPr>
          <a:xfrm>
            <a:off x="6839544" y="2110558"/>
            <a:ext cx="1552268" cy="1728192"/>
            <a:chOff x="7054974" y="1111052"/>
            <a:chExt cx="1552133" cy="1728192"/>
          </a:xfrm>
        </p:grpSpPr>
        <p:sp>
          <p:nvSpPr>
            <p:cNvPr id="5" name="テキスト ボックス 4"/>
            <p:cNvSpPr txBox="1"/>
            <p:nvPr userDrawn="1"/>
          </p:nvSpPr>
          <p:spPr>
            <a:xfrm>
              <a:off x="7054974" y="1190318"/>
              <a:ext cx="1408117" cy="1569660"/>
            </a:xfrm>
            <a:prstGeom prst="rect">
              <a:avLst/>
            </a:prstGeom>
            <a:noFill/>
          </p:spPr>
          <p:txBody>
            <a:bodyPr wrap="square" rtlCol="0">
              <a:spAutoFit/>
            </a:bodyPr>
            <a:lstStyle/>
            <a:p>
              <a:pPr algn="r"/>
              <a:r>
                <a:rPr kumimoji="1" lang="en-US" altLang="ja-JP" sz="9601" dirty="0">
                  <a:solidFill>
                    <a:schemeClr val="tx1">
                      <a:lumMod val="50000"/>
                    </a:schemeClr>
                  </a:solidFill>
                </a:rPr>
                <a:t>1</a:t>
              </a:r>
              <a:endParaRPr kumimoji="1" lang="ja-JP" altLang="en-US" sz="9601" dirty="0">
                <a:solidFill>
                  <a:schemeClr val="tx1">
                    <a:lumMod val="50000"/>
                  </a:schemeClr>
                </a:solidFill>
              </a:endParaRPr>
            </a:p>
          </p:txBody>
        </p:sp>
        <p:cxnSp>
          <p:nvCxnSpPr>
            <p:cNvPr id="8" name="直線コネクタ 7"/>
            <p:cNvCxnSpPr/>
            <p:nvPr userDrawn="1"/>
          </p:nvCxnSpPr>
          <p:spPr>
            <a:xfrm flipV="1">
              <a:off x="8607107" y="1111052"/>
              <a:ext cx="0" cy="17281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userDrawn="1"/>
        </p:nvGrpSpPr>
        <p:grpSpPr>
          <a:xfrm>
            <a:off x="6839544" y="4198790"/>
            <a:ext cx="1552268" cy="1728192"/>
            <a:chOff x="7054974" y="1111052"/>
            <a:chExt cx="1552133" cy="1728192"/>
          </a:xfrm>
        </p:grpSpPr>
        <p:sp>
          <p:nvSpPr>
            <p:cNvPr id="15" name="テキスト ボックス 14"/>
            <p:cNvSpPr txBox="1"/>
            <p:nvPr userDrawn="1"/>
          </p:nvSpPr>
          <p:spPr>
            <a:xfrm>
              <a:off x="7054974" y="1190318"/>
              <a:ext cx="1408117" cy="1569660"/>
            </a:xfrm>
            <a:prstGeom prst="rect">
              <a:avLst/>
            </a:prstGeom>
            <a:noFill/>
          </p:spPr>
          <p:txBody>
            <a:bodyPr wrap="square" rtlCol="0">
              <a:spAutoFit/>
            </a:bodyPr>
            <a:lstStyle/>
            <a:p>
              <a:pPr algn="r"/>
              <a:r>
                <a:rPr kumimoji="1" lang="en-US" altLang="ja-JP" sz="9601" dirty="0">
                  <a:solidFill>
                    <a:schemeClr val="tx1">
                      <a:lumMod val="50000"/>
                    </a:schemeClr>
                  </a:solidFill>
                </a:rPr>
                <a:t>2</a:t>
              </a:r>
              <a:endParaRPr kumimoji="1" lang="ja-JP" altLang="en-US" sz="9601" dirty="0">
                <a:solidFill>
                  <a:schemeClr val="tx1">
                    <a:lumMod val="50000"/>
                  </a:schemeClr>
                </a:solidFill>
              </a:endParaRPr>
            </a:p>
          </p:txBody>
        </p:sp>
        <p:cxnSp>
          <p:nvCxnSpPr>
            <p:cNvPr id="16" name="直線コネクタ 15"/>
            <p:cNvCxnSpPr/>
            <p:nvPr userDrawn="1"/>
          </p:nvCxnSpPr>
          <p:spPr>
            <a:xfrm flipV="1">
              <a:off x="8607107" y="1111052"/>
              <a:ext cx="0" cy="17281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グループ化 16"/>
          <p:cNvGrpSpPr/>
          <p:nvPr userDrawn="1"/>
        </p:nvGrpSpPr>
        <p:grpSpPr>
          <a:xfrm>
            <a:off x="6839544" y="6287022"/>
            <a:ext cx="1552268" cy="1728192"/>
            <a:chOff x="7054974" y="1111052"/>
            <a:chExt cx="1552133" cy="1728192"/>
          </a:xfrm>
        </p:grpSpPr>
        <p:sp>
          <p:nvSpPr>
            <p:cNvPr id="18" name="テキスト ボックス 17"/>
            <p:cNvSpPr txBox="1"/>
            <p:nvPr userDrawn="1"/>
          </p:nvSpPr>
          <p:spPr>
            <a:xfrm>
              <a:off x="7054974" y="1190318"/>
              <a:ext cx="1408117" cy="1569660"/>
            </a:xfrm>
            <a:prstGeom prst="rect">
              <a:avLst/>
            </a:prstGeom>
            <a:noFill/>
          </p:spPr>
          <p:txBody>
            <a:bodyPr wrap="square" rtlCol="0">
              <a:spAutoFit/>
            </a:bodyPr>
            <a:lstStyle/>
            <a:p>
              <a:pPr algn="r"/>
              <a:r>
                <a:rPr kumimoji="1" lang="en-US" altLang="ja-JP" sz="9601" dirty="0">
                  <a:solidFill>
                    <a:schemeClr val="tx1">
                      <a:lumMod val="50000"/>
                    </a:schemeClr>
                  </a:solidFill>
                </a:rPr>
                <a:t>3</a:t>
              </a:r>
              <a:endParaRPr kumimoji="1" lang="ja-JP" altLang="en-US" sz="9601" dirty="0">
                <a:solidFill>
                  <a:schemeClr val="tx1">
                    <a:lumMod val="50000"/>
                  </a:schemeClr>
                </a:solidFill>
              </a:endParaRPr>
            </a:p>
          </p:txBody>
        </p:sp>
        <p:cxnSp>
          <p:nvCxnSpPr>
            <p:cNvPr id="19" name="直線コネクタ 18"/>
            <p:cNvCxnSpPr/>
            <p:nvPr userDrawn="1"/>
          </p:nvCxnSpPr>
          <p:spPr>
            <a:xfrm flipV="1">
              <a:off x="8607107" y="1111052"/>
              <a:ext cx="0" cy="172819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テキスト プレースホルダー 6"/>
          <p:cNvSpPr>
            <a:spLocks noGrp="1"/>
          </p:cNvSpPr>
          <p:nvPr>
            <p:ph type="body" sz="quarter" idx="13" hasCustomPrompt="1"/>
          </p:nvPr>
        </p:nvSpPr>
        <p:spPr>
          <a:xfrm>
            <a:off x="8567885" y="2023514"/>
            <a:ext cx="8569696" cy="864096"/>
          </a:xfrm>
        </p:spPr>
        <p:txBody>
          <a:bodyPr anchor="b">
            <a:normAutofit/>
          </a:bodyPr>
          <a:lstStyle>
            <a:lvl1pPr algn="l">
              <a:spcBef>
                <a:spcPts val="0"/>
              </a:spcBef>
              <a:defRPr sz="4000" baseline="0">
                <a:solidFill>
                  <a:schemeClr val="accent1"/>
                </a:solidFill>
              </a:defRPr>
            </a:lvl1pPr>
          </a:lstStyle>
          <a:p>
            <a:pPr lvl="0"/>
            <a:r>
              <a:rPr kumimoji="1" lang="en-US" altLang="ja-JP" dirty="0"/>
              <a:t>Caption Goes Here</a:t>
            </a:r>
            <a:endParaRPr kumimoji="1" lang="ja-JP" altLang="en-US" dirty="0"/>
          </a:p>
        </p:txBody>
      </p:sp>
      <p:sp>
        <p:nvSpPr>
          <p:cNvPr id="24" name="テキスト プレースホルダー 6"/>
          <p:cNvSpPr>
            <a:spLocks noGrp="1"/>
          </p:cNvSpPr>
          <p:nvPr>
            <p:ph type="body" sz="quarter" idx="14" hasCustomPrompt="1"/>
          </p:nvPr>
        </p:nvSpPr>
        <p:spPr>
          <a:xfrm>
            <a:off x="8567885" y="2800566"/>
            <a:ext cx="8569696" cy="1224136"/>
          </a:xfrm>
        </p:spPr>
        <p:txBody>
          <a:bodyP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br>
              <a:rPr kumimoji="1" lang="en-US" altLang="ja-JP" dirty="0"/>
            </a:br>
            <a:endParaRPr kumimoji="1" lang="en-US" altLang="ja-JP" dirty="0"/>
          </a:p>
        </p:txBody>
      </p:sp>
      <p:sp>
        <p:nvSpPr>
          <p:cNvPr id="25" name="テキスト プレースホルダー 6"/>
          <p:cNvSpPr>
            <a:spLocks noGrp="1"/>
          </p:cNvSpPr>
          <p:nvPr>
            <p:ph type="body" sz="quarter" idx="15" hasCustomPrompt="1"/>
          </p:nvPr>
        </p:nvSpPr>
        <p:spPr>
          <a:xfrm>
            <a:off x="8567885" y="4095081"/>
            <a:ext cx="8569696" cy="864096"/>
          </a:xfrm>
        </p:spPr>
        <p:txBody>
          <a:bodyPr anchor="b">
            <a:normAutofit/>
          </a:bodyPr>
          <a:lstStyle>
            <a:lvl1pPr algn="l">
              <a:spcBef>
                <a:spcPts val="0"/>
              </a:spcBef>
              <a:defRPr sz="4000" baseline="0">
                <a:solidFill>
                  <a:schemeClr val="accent1"/>
                </a:solidFill>
              </a:defRPr>
            </a:lvl1pPr>
          </a:lstStyle>
          <a:p>
            <a:pPr lvl="0"/>
            <a:r>
              <a:rPr kumimoji="1" lang="en-US" altLang="ja-JP" dirty="0"/>
              <a:t>Caption Goes Here</a:t>
            </a:r>
            <a:endParaRPr kumimoji="1" lang="ja-JP" altLang="en-US" dirty="0"/>
          </a:p>
        </p:txBody>
      </p:sp>
      <p:sp>
        <p:nvSpPr>
          <p:cNvPr id="26" name="テキスト プレースホルダー 6"/>
          <p:cNvSpPr>
            <a:spLocks noGrp="1"/>
          </p:cNvSpPr>
          <p:nvPr>
            <p:ph type="body" sz="quarter" idx="16" hasCustomPrompt="1"/>
          </p:nvPr>
        </p:nvSpPr>
        <p:spPr>
          <a:xfrm>
            <a:off x="8567885" y="4872133"/>
            <a:ext cx="8569696" cy="1224136"/>
          </a:xfrm>
        </p:spPr>
        <p:txBody>
          <a:bodyP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br>
              <a:rPr kumimoji="1" lang="en-US" altLang="ja-JP" dirty="0"/>
            </a:br>
            <a:endParaRPr kumimoji="1" lang="en-US" altLang="ja-JP" dirty="0"/>
          </a:p>
        </p:txBody>
      </p:sp>
      <p:sp>
        <p:nvSpPr>
          <p:cNvPr id="27" name="テキスト プレースホルダー 6"/>
          <p:cNvSpPr>
            <a:spLocks noGrp="1"/>
          </p:cNvSpPr>
          <p:nvPr>
            <p:ph type="body" sz="quarter" idx="17" hasCustomPrompt="1"/>
          </p:nvPr>
        </p:nvSpPr>
        <p:spPr>
          <a:xfrm>
            <a:off x="8567885" y="6166648"/>
            <a:ext cx="8569696" cy="864096"/>
          </a:xfrm>
        </p:spPr>
        <p:txBody>
          <a:bodyPr anchor="b">
            <a:normAutofit/>
          </a:bodyPr>
          <a:lstStyle>
            <a:lvl1pPr algn="l">
              <a:spcBef>
                <a:spcPts val="0"/>
              </a:spcBef>
              <a:defRPr sz="4000" baseline="0">
                <a:solidFill>
                  <a:schemeClr val="accent1"/>
                </a:solidFill>
              </a:defRPr>
            </a:lvl1pPr>
          </a:lstStyle>
          <a:p>
            <a:pPr lvl="0"/>
            <a:r>
              <a:rPr kumimoji="1" lang="en-US" altLang="ja-JP" dirty="0"/>
              <a:t>Caption Goes Here</a:t>
            </a:r>
            <a:endParaRPr kumimoji="1" lang="ja-JP" altLang="en-US" dirty="0"/>
          </a:p>
        </p:txBody>
      </p:sp>
      <p:sp>
        <p:nvSpPr>
          <p:cNvPr id="28" name="テキスト プレースホルダー 6"/>
          <p:cNvSpPr>
            <a:spLocks noGrp="1"/>
          </p:cNvSpPr>
          <p:nvPr>
            <p:ph type="body" sz="quarter" idx="18" hasCustomPrompt="1"/>
          </p:nvPr>
        </p:nvSpPr>
        <p:spPr>
          <a:xfrm>
            <a:off x="8567885" y="6943700"/>
            <a:ext cx="8569696" cy="1224136"/>
          </a:xfrm>
        </p:spPr>
        <p:txBody>
          <a:bodyP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br>
              <a:rPr kumimoji="1" lang="en-US" altLang="ja-JP" dirty="0"/>
            </a:br>
            <a:endParaRPr kumimoji="1" lang="en-US" altLang="ja-JP" dirty="0"/>
          </a:p>
        </p:txBody>
      </p:sp>
      <p:grpSp>
        <p:nvGrpSpPr>
          <p:cNvPr id="31" name="グループ化 30"/>
          <p:cNvGrpSpPr/>
          <p:nvPr userDrawn="1"/>
        </p:nvGrpSpPr>
        <p:grpSpPr>
          <a:xfrm>
            <a:off x="574304" y="3463674"/>
            <a:ext cx="661631" cy="1728192"/>
            <a:chOff x="4012746" y="1615108"/>
            <a:chExt cx="661574" cy="1728192"/>
          </a:xfrm>
        </p:grpSpPr>
        <p:cxnSp>
          <p:nvCxnSpPr>
            <p:cNvPr id="32" name="直線コネクタ 31"/>
            <p:cNvCxnSpPr/>
            <p:nvPr/>
          </p:nvCxnSpPr>
          <p:spPr>
            <a:xfrm flipV="1">
              <a:off x="4012746" y="161510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4012746" y="197514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4012746" y="2335188"/>
              <a:ext cx="661574" cy="100811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14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ord">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90347" y="4274836"/>
            <a:ext cx="5905168" cy="1354388"/>
          </a:xfrm>
          <a:prstGeom prst="rect">
            <a:avLst/>
          </a:prstGeom>
        </p:spPr>
        <p:txBody>
          <a:bodyPr anchor="t"/>
          <a:lstStyle>
            <a:lvl1pPr algn="r">
              <a:defRPr sz="7201" spc="600" baseline="0"/>
            </a:lvl1pPr>
          </a:lstStyle>
          <a:p>
            <a:r>
              <a:rPr kumimoji="1" lang="en-US" altLang="ja-JP" dirty="0"/>
              <a:t>WORD</a:t>
            </a:r>
            <a:endParaRPr kumimoji="1" lang="ja-JP" altLang="en-US" dirty="0"/>
          </a:p>
        </p:txBody>
      </p:sp>
      <p:sp>
        <p:nvSpPr>
          <p:cNvPr id="28" name="テキスト プレースホルダー 6"/>
          <p:cNvSpPr>
            <a:spLocks noGrp="1"/>
          </p:cNvSpPr>
          <p:nvPr>
            <p:ph type="body" sz="quarter" idx="18" hasCustomPrompt="1"/>
          </p:nvPr>
        </p:nvSpPr>
        <p:spPr>
          <a:xfrm>
            <a:off x="7556158" y="3991372"/>
            <a:ext cx="10373580" cy="1766680"/>
          </a:xfrm>
        </p:spPr>
        <p:txBody>
          <a:bodyPr anchor="ctr">
            <a:noAutofit/>
          </a:bodyPr>
          <a:lstStyle>
            <a:lvl1pPr algn="l">
              <a:lnSpc>
                <a:spcPct val="100000"/>
              </a:lnSpc>
              <a:spcBef>
                <a:spcPts val="0"/>
              </a:spcBef>
              <a:defRPr sz="2800" baseline="0">
                <a:solidFill>
                  <a:schemeClr val="tx1">
                    <a:alpha val="90000"/>
                  </a:schemeClr>
                </a:solidFill>
              </a:defRPr>
            </a:lvl1pPr>
          </a:lstStyle>
          <a:p>
            <a:pPr lvl="0"/>
            <a:r>
              <a:rPr kumimoji="1" lang="en-US" altLang="ja-JP" dirty="0"/>
              <a:t>Text goes here</a:t>
            </a:r>
          </a:p>
          <a:p>
            <a:pPr lvl="0"/>
            <a:r>
              <a:rPr kumimoji="1" lang="en-US" altLang="ja-JP" dirty="0"/>
              <a:t>Text goes here</a:t>
            </a:r>
          </a:p>
        </p:txBody>
      </p:sp>
      <p:grpSp>
        <p:nvGrpSpPr>
          <p:cNvPr id="31" name="グループ化 30"/>
          <p:cNvGrpSpPr/>
          <p:nvPr userDrawn="1"/>
        </p:nvGrpSpPr>
        <p:grpSpPr>
          <a:xfrm>
            <a:off x="6839544" y="3919364"/>
            <a:ext cx="661631" cy="1728192"/>
            <a:chOff x="4012746" y="1615108"/>
            <a:chExt cx="661574" cy="1728192"/>
          </a:xfrm>
        </p:grpSpPr>
        <p:cxnSp>
          <p:nvCxnSpPr>
            <p:cNvPr id="32" name="直線コネクタ 31"/>
            <p:cNvCxnSpPr/>
            <p:nvPr/>
          </p:nvCxnSpPr>
          <p:spPr>
            <a:xfrm flipV="1">
              <a:off x="4012746" y="161510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4012746" y="1975148"/>
              <a:ext cx="66157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4012746" y="2335188"/>
              <a:ext cx="661574" cy="100811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913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90347" y="318965"/>
            <a:ext cx="16459200" cy="915119"/>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401" y="1738140"/>
            <a:ext cx="16459200" cy="7451107"/>
          </a:xfrm>
          <a:prstGeom prst="rect">
            <a:avLst/>
          </a:prstGeom>
        </p:spPr>
        <p:txBody>
          <a:bodyPr vert="horz" lIns="163275" tIns="81638" rIns="163275" bIns="81638" rtlCol="0">
            <a:normAutofit/>
          </a:bodyPr>
          <a:lstStyle/>
          <a:p>
            <a:pPr lvl="0"/>
            <a:r>
              <a:rPr kumimoji="1" lang="ja-JP" altLang="en-US" dirty="0"/>
              <a:t>マスター テキストの書式設定</a:t>
            </a:r>
          </a:p>
        </p:txBody>
      </p:sp>
    </p:spTree>
    <p:extLst>
      <p:ext uri="{BB962C8B-B14F-4D97-AF65-F5344CB8AC3E}">
        <p14:creationId xmlns:p14="http://schemas.microsoft.com/office/powerpoint/2010/main" val="3141239010"/>
      </p:ext>
    </p:extLst>
  </p:cSld>
  <p:clrMap bg1="lt1" tx1="dk1" bg2="lt2" tx2="dk2" accent1="accent1" accent2="accent2" accent3="accent3" accent4="accent4" accent5="accent5" accent6="accent6" hlink="hlink" folHlink="folHlink"/>
  <p:sldLayoutIdLst>
    <p:sldLayoutId id="2147483659" r:id="rId1"/>
    <p:sldLayoutId id="2147483698" r:id="rId2"/>
    <p:sldLayoutId id="2147483665" r:id="rId3"/>
    <p:sldLayoutId id="2147483673" r:id="rId4"/>
    <p:sldLayoutId id="2147483674" r:id="rId5"/>
    <p:sldLayoutId id="2147483672" r:id="rId6"/>
    <p:sldLayoutId id="2147483679" r:id="rId7"/>
    <p:sldLayoutId id="2147483680" r:id="rId8"/>
    <p:sldLayoutId id="2147483686" r:id="rId9"/>
    <p:sldLayoutId id="2147483685" r:id="rId10"/>
    <p:sldLayoutId id="2147483696" r:id="rId11"/>
    <p:sldLayoutId id="2147483701" r:id="rId12"/>
    <p:sldLayoutId id="2147483703" r:id="rId13"/>
    <p:sldLayoutId id="2147483702" r:id="rId14"/>
    <p:sldLayoutId id="2147483874" r:id="rId15"/>
    <p:sldLayoutId id="2147483875" r:id="rId16"/>
  </p:sldLayoutIdLst>
  <p:hf hdr="0" dt="0"/>
  <p:txStyles>
    <p:titleStyle>
      <a:lvl1pPr algn="l" defTabSz="1632916" rtl="0" eaLnBrk="1" latinLnBrk="0" hangingPunct="1">
        <a:spcBef>
          <a:spcPct val="0"/>
        </a:spcBef>
        <a:buNone/>
        <a:defRPr kumimoji="1" sz="5401" kern="1200">
          <a:solidFill>
            <a:schemeClr val="tx1"/>
          </a:solidFill>
          <a:latin typeface="+mj-lt"/>
          <a:ea typeface="+mj-ea"/>
          <a:cs typeface="+mj-cs"/>
        </a:defRPr>
      </a:lvl1pPr>
    </p:titleStyle>
    <p:bodyStyle>
      <a:lvl1pPr marL="0" indent="0" algn="l" defTabSz="1632916" rtl="0" eaLnBrk="1" latinLnBrk="0" hangingPunct="1">
        <a:spcBef>
          <a:spcPct val="20000"/>
        </a:spcBef>
        <a:buFont typeface="Arial" panose="020B0604020202020204" pitchFamily="34" charset="0"/>
        <a:buNone/>
        <a:defRPr kumimoji="1" sz="2400" kern="1200">
          <a:solidFill>
            <a:schemeClr val="tx1"/>
          </a:solidFill>
          <a:latin typeface="+mn-lt"/>
          <a:ea typeface="+mn-ea"/>
          <a:cs typeface="+mn-cs"/>
        </a:defRPr>
      </a:lvl1pPr>
      <a:lvl2pPr marL="1326745" indent="-510286" algn="l" defTabSz="163291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1145" indent="-408229" algn="l" defTabSz="163291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603" indent="-408229" algn="l" defTabSz="163291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4060" indent="-408229" algn="l" defTabSz="163291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519" indent="-408229" algn="l" defTabSz="163291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977" indent="-408229" algn="l" defTabSz="163291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434" indent="-408229" algn="l" defTabSz="163291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893" indent="-408229" algn="l" defTabSz="163291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916" rtl="0" eaLnBrk="1" latinLnBrk="0" hangingPunct="1">
        <a:defRPr kumimoji="1" sz="3200" kern="1200">
          <a:solidFill>
            <a:schemeClr val="tx1"/>
          </a:solidFill>
          <a:latin typeface="+mn-lt"/>
          <a:ea typeface="+mn-ea"/>
          <a:cs typeface="+mn-cs"/>
        </a:defRPr>
      </a:lvl1pPr>
      <a:lvl2pPr marL="816458" algn="l" defTabSz="1632916" rtl="0" eaLnBrk="1" latinLnBrk="0" hangingPunct="1">
        <a:defRPr kumimoji="1" sz="3200" kern="1200">
          <a:solidFill>
            <a:schemeClr val="tx1"/>
          </a:solidFill>
          <a:latin typeface="+mn-lt"/>
          <a:ea typeface="+mn-ea"/>
          <a:cs typeface="+mn-cs"/>
        </a:defRPr>
      </a:lvl2pPr>
      <a:lvl3pPr marL="1632916" algn="l" defTabSz="1632916" rtl="0" eaLnBrk="1" latinLnBrk="0" hangingPunct="1">
        <a:defRPr kumimoji="1" sz="3200" kern="1200">
          <a:solidFill>
            <a:schemeClr val="tx1"/>
          </a:solidFill>
          <a:latin typeface="+mn-lt"/>
          <a:ea typeface="+mn-ea"/>
          <a:cs typeface="+mn-cs"/>
        </a:defRPr>
      </a:lvl3pPr>
      <a:lvl4pPr marL="2449374" algn="l" defTabSz="1632916" rtl="0" eaLnBrk="1" latinLnBrk="0" hangingPunct="1">
        <a:defRPr kumimoji="1" sz="3200" kern="1200">
          <a:solidFill>
            <a:schemeClr val="tx1"/>
          </a:solidFill>
          <a:latin typeface="+mn-lt"/>
          <a:ea typeface="+mn-ea"/>
          <a:cs typeface="+mn-cs"/>
        </a:defRPr>
      </a:lvl4pPr>
      <a:lvl5pPr marL="3265832" algn="l" defTabSz="1632916" rtl="0" eaLnBrk="1" latinLnBrk="0" hangingPunct="1">
        <a:defRPr kumimoji="1" sz="3200" kern="1200">
          <a:solidFill>
            <a:schemeClr val="tx1"/>
          </a:solidFill>
          <a:latin typeface="+mn-lt"/>
          <a:ea typeface="+mn-ea"/>
          <a:cs typeface="+mn-cs"/>
        </a:defRPr>
      </a:lvl5pPr>
      <a:lvl6pPr marL="4082290" algn="l" defTabSz="1632916" rtl="0" eaLnBrk="1" latinLnBrk="0" hangingPunct="1">
        <a:defRPr kumimoji="1" sz="3200" kern="1200">
          <a:solidFill>
            <a:schemeClr val="tx1"/>
          </a:solidFill>
          <a:latin typeface="+mn-lt"/>
          <a:ea typeface="+mn-ea"/>
          <a:cs typeface="+mn-cs"/>
        </a:defRPr>
      </a:lvl6pPr>
      <a:lvl7pPr marL="4898748" algn="l" defTabSz="1632916" rtl="0" eaLnBrk="1" latinLnBrk="0" hangingPunct="1">
        <a:defRPr kumimoji="1" sz="3200" kern="1200">
          <a:solidFill>
            <a:schemeClr val="tx1"/>
          </a:solidFill>
          <a:latin typeface="+mn-lt"/>
          <a:ea typeface="+mn-ea"/>
          <a:cs typeface="+mn-cs"/>
        </a:defRPr>
      </a:lvl7pPr>
      <a:lvl8pPr marL="5715205" algn="l" defTabSz="1632916" rtl="0" eaLnBrk="1" latinLnBrk="0" hangingPunct="1">
        <a:defRPr kumimoji="1" sz="3200" kern="1200">
          <a:solidFill>
            <a:schemeClr val="tx1"/>
          </a:solidFill>
          <a:latin typeface="+mn-lt"/>
          <a:ea typeface="+mn-ea"/>
          <a:cs typeface="+mn-cs"/>
        </a:defRPr>
      </a:lvl8pPr>
      <a:lvl9pPr marL="6531664" algn="l" defTabSz="1632916"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0" name="Suorakulmio: Pyöristetyt kulmat 9">
            <a:extLst>
              <a:ext uri="{FF2B5EF4-FFF2-40B4-BE49-F238E27FC236}">
                <a16:creationId xmlns:a16="http://schemas.microsoft.com/office/drawing/2014/main" id="{04355FC4-DE42-4161-85DA-AB1F54120B12}"/>
              </a:ext>
            </a:extLst>
          </p:cNvPr>
          <p:cNvSpPr/>
          <p:nvPr/>
        </p:nvSpPr>
        <p:spPr>
          <a:xfrm>
            <a:off x="11615210" y="6549394"/>
            <a:ext cx="6501427" cy="3058602"/>
          </a:xfrm>
          <a:prstGeom prst="roundRect">
            <a:avLst/>
          </a:prstGeom>
          <a:solidFill>
            <a:srgbClr val="B0E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Ellipsi 57">
            <a:extLst>
              <a:ext uri="{FF2B5EF4-FFF2-40B4-BE49-F238E27FC236}">
                <a16:creationId xmlns:a16="http://schemas.microsoft.com/office/drawing/2014/main" id="{89C53C77-57C4-415B-9464-9DF6DF461568}"/>
              </a:ext>
            </a:extLst>
          </p:cNvPr>
          <p:cNvSpPr/>
          <p:nvPr/>
        </p:nvSpPr>
        <p:spPr>
          <a:xfrm>
            <a:off x="16858193" y="2942506"/>
            <a:ext cx="1383764" cy="1097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err="1"/>
              <a:t>CityGML</a:t>
            </a:r>
            <a:endParaRPr lang="fi-FI" sz="1800" dirty="0"/>
          </a:p>
        </p:txBody>
      </p:sp>
      <p:sp>
        <p:nvSpPr>
          <p:cNvPr id="54" name="Ellipsi 53">
            <a:extLst>
              <a:ext uri="{FF2B5EF4-FFF2-40B4-BE49-F238E27FC236}">
                <a16:creationId xmlns:a16="http://schemas.microsoft.com/office/drawing/2014/main" id="{42A76083-DF03-472D-AC2D-1E4DA0985C4D}"/>
              </a:ext>
            </a:extLst>
          </p:cNvPr>
          <p:cNvSpPr/>
          <p:nvPr/>
        </p:nvSpPr>
        <p:spPr>
          <a:xfrm>
            <a:off x="15689036" y="2534292"/>
            <a:ext cx="1498380" cy="130511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a:t>Kartta-palvelu</a:t>
            </a:r>
            <a:endParaRPr lang="fi-FI" sz="2000" dirty="0"/>
          </a:p>
        </p:txBody>
      </p:sp>
      <p:sp>
        <p:nvSpPr>
          <p:cNvPr id="52" name="Nuoli: Oikea 51">
            <a:extLst>
              <a:ext uri="{FF2B5EF4-FFF2-40B4-BE49-F238E27FC236}">
                <a16:creationId xmlns:a16="http://schemas.microsoft.com/office/drawing/2014/main" id="{47472E15-C64B-42D7-8563-7CC9582F321F}"/>
              </a:ext>
            </a:extLst>
          </p:cNvPr>
          <p:cNvSpPr/>
          <p:nvPr/>
        </p:nvSpPr>
        <p:spPr>
          <a:xfrm>
            <a:off x="9778666" y="3551397"/>
            <a:ext cx="2398738" cy="1323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latin typeface="Arial Narrow" panose="020B0606020202030204" pitchFamily="34" charset="0"/>
              </a:rPr>
              <a:t>Avoin data</a:t>
            </a:r>
          </a:p>
        </p:txBody>
      </p:sp>
      <p:sp>
        <p:nvSpPr>
          <p:cNvPr id="48" name="Nuoli: Oikea 47">
            <a:extLst>
              <a:ext uri="{FF2B5EF4-FFF2-40B4-BE49-F238E27FC236}">
                <a16:creationId xmlns:a16="http://schemas.microsoft.com/office/drawing/2014/main" id="{20AF102B-FE37-48B2-9059-29CA5BBB1174}"/>
              </a:ext>
            </a:extLst>
          </p:cNvPr>
          <p:cNvSpPr/>
          <p:nvPr/>
        </p:nvSpPr>
        <p:spPr>
          <a:xfrm>
            <a:off x="9828074" y="5178660"/>
            <a:ext cx="2042983" cy="988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latin typeface="Arial Narrow" panose="020B0606020202030204" pitchFamily="34" charset="0"/>
              </a:rPr>
              <a:t>Tuotteita</a:t>
            </a:r>
          </a:p>
        </p:txBody>
      </p:sp>
      <p:sp>
        <p:nvSpPr>
          <p:cNvPr id="18" name="Suorakulmio: Pyöristetyt kulmat 17">
            <a:extLst>
              <a:ext uri="{FF2B5EF4-FFF2-40B4-BE49-F238E27FC236}">
                <a16:creationId xmlns:a16="http://schemas.microsoft.com/office/drawing/2014/main" id="{161715AF-F714-418E-B066-3FEB44812739}"/>
              </a:ext>
            </a:extLst>
          </p:cNvPr>
          <p:cNvSpPr/>
          <p:nvPr/>
        </p:nvSpPr>
        <p:spPr>
          <a:xfrm>
            <a:off x="11452941" y="1211376"/>
            <a:ext cx="3388265" cy="1760039"/>
          </a:xfrm>
          <a:prstGeom prst="roundRect">
            <a:avLst/>
          </a:prstGeom>
          <a:solidFill>
            <a:srgbClr val="B0E2F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8" tIns="45724" rIns="91448" bIns="45724" numCol="1" spcCol="0" rtlCol="0" fromWordArt="0" anchor="ctr" anchorCtr="0" forceAA="0" compatLnSpc="1">
            <a:prstTxWarp prst="textNoShape">
              <a:avLst/>
            </a:prstTxWarp>
            <a:noAutofit/>
          </a:bodyPr>
          <a:lstStyle/>
          <a:p>
            <a:pPr algn="ctr"/>
            <a:endParaRPr lang="fi-FI" sz="2000" dirty="0">
              <a:latin typeface="Arial Narrow" panose="020B0606020202030204" pitchFamily="34" charset="0"/>
            </a:endParaRPr>
          </a:p>
          <a:p>
            <a:pPr algn="ctr"/>
            <a:endParaRPr lang="fi-FI" sz="2000" dirty="0">
              <a:latin typeface="Arial Narrow" panose="020B0606020202030204" pitchFamily="34" charset="0"/>
            </a:endParaRPr>
          </a:p>
          <a:p>
            <a:pPr algn="ctr"/>
            <a:endParaRPr lang="fi-FI" sz="2000" dirty="0">
              <a:latin typeface="Arial Narrow" panose="020B0606020202030204" pitchFamily="34" charset="0"/>
            </a:endParaRPr>
          </a:p>
          <a:p>
            <a:pPr algn="ctr"/>
            <a:endParaRPr lang="fi-FI" sz="2000" dirty="0">
              <a:latin typeface="Arial Narrow" panose="020B0606020202030204" pitchFamily="34" charset="0"/>
            </a:endParaRPr>
          </a:p>
          <a:p>
            <a:pPr algn="ctr"/>
            <a:r>
              <a:rPr lang="fi-FI" sz="2000" dirty="0">
                <a:latin typeface="Arial Narrow" panose="020B0606020202030204" pitchFamily="34" charset="0"/>
              </a:rPr>
              <a:t>	Konserni</a:t>
            </a:r>
          </a:p>
        </p:txBody>
      </p:sp>
      <p:pic>
        <p:nvPicPr>
          <p:cNvPr id="37" name="Kuva 36">
            <a:extLst>
              <a:ext uri="{FF2B5EF4-FFF2-40B4-BE49-F238E27FC236}">
                <a16:creationId xmlns:a16="http://schemas.microsoft.com/office/drawing/2014/main" id="{23E932BE-1737-499E-BDEE-AE6B5304CD3D}"/>
              </a:ext>
            </a:extLst>
          </p:cNvPr>
          <p:cNvPicPr>
            <a:picLocks noChangeAspect="1"/>
          </p:cNvPicPr>
          <p:nvPr/>
        </p:nvPicPr>
        <p:blipFill>
          <a:blip r:embed="rId3"/>
          <a:stretch>
            <a:fillRect/>
          </a:stretch>
        </p:blipFill>
        <p:spPr>
          <a:xfrm>
            <a:off x="8654234" y="1881127"/>
            <a:ext cx="2049003" cy="1966215"/>
          </a:xfrm>
          <a:prstGeom prst="rect">
            <a:avLst/>
          </a:prstGeom>
        </p:spPr>
      </p:pic>
      <p:sp>
        <p:nvSpPr>
          <p:cNvPr id="29" name="Suorakulmio 28">
            <a:extLst>
              <a:ext uri="{FF2B5EF4-FFF2-40B4-BE49-F238E27FC236}">
                <a16:creationId xmlns:a16="http://schemas.microsoft.com/office/drawing/2014/main" id="{CAB0C8D0-96CD-4BA3-A54B-2BB555081A09}"/>
              </a:ext>
            </a:extLst>
          </p:cNvPr>
          <p:cNvSpPr/>
          <p:nvPr/>
        </p:nvSpPr>
        <p:spPr>
          <a:xfrm>
            <a:off x="716759" y="3519169"/>
            <a:ext cx="4744190" cy="4726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a:latin typeface="Arial Narrow" panose="020B0606020202030204" pitchFamily="34" charset="0"/>
            </a:endParaRPr>
          </a:p>
        </p:txBody>
      </p:sp>
      <p:pic>
        <p:nvPicPr>
          <p:cNvPr id="13" name="Kuva 12">
            <a:extLst>
              <a:ext uri="{FF2B5EF4-FFF2-40B4-BE49-F238E27FC236}">
                <a16:creationId xmlns:a16="http://schemas.microsoft.com/office/drawing/2014/main" id="{2CA8EBD2-14E7-450A-B182-81464B94C2FE}"/>
              </a:ext>
            </a:extLst>
          </p:cNvPr>
          <p:cNvPicPr>
            <a:picLocks noChangeAspect="1"/>
          </p:cNvPicPr>
          <p:nvPr/>
        </p:nvPicPr>
        <p:blipFill>
          <a:blip r:embed="rId4"/>
          <a:stretch>
            <a:fillRect/>
          </a:stretch>
        </p:blipFill>
        <p:spPr>
          <a:xfrm>
            <a:off x="13258012" y="1291729"/>
            <a:ext cx="1396939" cy="1263897"/>
          </a:xfrm>
          <a:prstGeom prst="rect">
            <a:avLst/>
          </a:prstGeom>
        </p:spPr>
      </p:pic>
      <p:pic>
        <p:nvPicPr>
          <p:cNvPr id="14" name="Kuva 13">
            <a:extLst>
              <a:ext uri="{FF2B5EF4-FFF2-40B4-BE49-F238E27FC236}">
                <a16:creationId xmlns:a16="http://schemas.microsoft.com/office/drawing/2014/main" id="{547C0006-BFEC-4E40-8FF3-56288610D631}"/>
              </a:ext>
            </a:extLst>
          </p:cNvPr>
          <p:cNvPicPr>
            <a:picLocks noChangeAspect="1"/>
          </p:cNvPicPr>
          <p:nvPr/>
        </p:nvPicPr>
        <p:blipFill>
          <a:blip r:embed="rId5"/>
          <a:stretch>
            <a:fillRect/>
          </a:stretch>
        </p:blipFill>
        <p:spPr>
          <a:xfrm>
            <a:off x="11791746" y="1269756"/>
            <a:ext cx="1396940" cy="1644051"/>
          </a:xfrm>
          <a:prstGeom prst="rect">
            <a:avLst/>
          </a:prstGeom>
        </p:spPr>
      </p:pic>
      <p:sp>
        <p:nvSpPr>
          <p:cNvPr id="23" name="Suorakulmio: Pyöristetyt kulmat 22">
            <a:extLst>
              <a:ext uri="{FF2B5EF4-FFF2-40B4-BE49-F238E27FC236}">
                <a16:creationId xmlns:a16="http://schemas.microsoft.com/office/drawing/2014/main" id="{B56127D6-4D66-425F-A042-01E8DC75EBB9}"/>
              </a:ext>
            </a:extLst>
          </p:cNvPr>
          <p:cNvSpPr/>
          <p:nvPr/>
        </p:nvSpPr>
        <p:spPr>
          <a:xfrm>
            <a:off x="922681" y="4593767"/>
            <a:ext cx="2524947"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8" tIns="45724" rIns="91448" bIns="45724" numCol="1" spcCol="0" rtlCol="0" fromWordArt="0" anchor="ctr" anchorCtr="0" forceAA="0" compatLnSpc="1">
            <a:prstTxWarp prst="textNoShape">
              <a:avLst/>
            </a:prstTxWarp>
            <a:noAutofit/>
          </a:bodyPr>
          <a:lstStyle/>
          <a:p>
            <a:pPr algn="ctr"/>
            <a:r>
              <a:rPr lang="fi-FI" sz="2000" dirty="0">
                <a:latin typeface="Arial Narrow" panose="020B0606020202030204" pitchFamily="34" charset="0"/>
              </a:rPr>
              <a:t>Kaupunkirakentaminen</a:t>
            </a:r>
          </a:p>
        </p:txBody>
      </p:sp>
      <p:sp>
        <p:nvSpPr>
          <p:cNvPr id="24" name="Suorakulmio: Pyöristetyt kulmat 23">
            <a:extLst>
              <a:ext uri="{FF2B5EF4-FFF2-40B4-BE49-F238E27FC236}">
                <a16:creationId xmlns:a16="http://schemas.microsoft.com/office/drawing/2014/main" id="{E7F75DE1-91B1-43EB-8E9F-4A2AC0C52DC4}"/>
              </a:ext>
            </a:extLst>
          </p:cNvPr>
          <p:cNvSpPr/>
          <p:nvPr/>
        </p:nvSpPr>
        <p:spPr>
          <a:xfrm>
            <a:off x="940764" y="5203467"/>
            <a:ext cx="2524947"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8" tIns="45724" rIns="91448" bIns="45724" numCol="1" spcCol="0" rtlCol="0" fromWordArt="0" anchor="ctr" anchorCtr="0" forceAA="0" compatLnSpc="1">
            <a:prstTxWarp prst="textNoShape">
              <a:avLst/>
            </a:prstTxWarp>
            <a:noAutofit/>
          </a:bodyPr>
          <a:lstStyle/>
          <a:p>
            <a:pPr algn="ctr"/>
            <a:r>
              <a:rPr lang="fi-FI" sz="2000" dirty="0">
                <a:latin typeface="Arial Narrow" panose="020B0606020202030204" pitchFamily="34" charset="0"/>
              </a:rPr>
              <a:t>Luvat ja valvonta</a:t>
            </a:r>
          </a:p>
        </p:txBody>
      </p:sp>
      <p:sp>
        <p:nvSpPr>
          <p:cNvPr id="25" name="Suorakulmio: Pyöristetyt kulmat 24">
            <a:extLst>
              <a:ext uri="{FF2B5EF4-FFF2-40B4-BE49-F238E27FC236}">
                <a16:creationId xmlns:a16="http://schemas.microsoft.com/office/drawing/2014/main" id="{4D547179-8181-4572-9B0A-29A2A545C063}"/>
              </a:ext>
            </a:extLst>
          </p:cNvPr>
          <p:cNvSpPr/>
          <p:nvPr/>
        </p:nvSpPr>
        <p:spPr>
          <a:xfrm>
            <a:off x="931363" y="5813168"/>
            <a:ext cx="2524947" cy="609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8" tIns="45724" rIns="91448" bIns="45724" numCol="1" spcCol="0" rtlCol="0" fromWordArt="0" anchor="ctr" anchorCtr="0" forceAA="0" compatLnSpc="1">
            <a:prstTxWarp prst="textNoShape">
              <a:avLst/>
            </a:prstTxWarp>
            <a:noAutofit/>
          </a:bodyPr>
          <a:lstStyle/>
          <a:p>
            <a:pPr algn="ctr"/>
            <a:r>
              <a:rPr lang="fi-FI" sz="2000" dirty="0">
                <a:latin typeface="Arial Narrow" panose="020B0606020202030204" pitchFamily="34" charset="0"/>
              </a:rPr>
              <a:t>Paikkatieto ja kaupunkimittaus</a:t>
            </a:r>
          </a:p>
        </p:txBody>
      </p:sp>
      <p:sp>
        <p:nvSpPr>
          <p:cNvPr id="20" name="Suorakulmio: Pyöristetyt kulmat 19">
            <a:extLst>
              <a:ext uri="{FF2B5EF4-FFF2-40B4-BE49-F238E27FC236}">
                <a16:creationId xmlns:a16="http://schemas.microsoft.com/office/drawing/2014/main" id="{0551B2F1-A42E-4DC8-AC8C-FCF6DE13D828}"/>
              </a:ext>
            </a:extLst>
          </p:cNvPr>
          <p:cNvSpPr/>
          <p:nvPr/>
        </p:nvSpPr>
        <p:spPr>
          <a:xfrm>
            <a:off x="940764" y="3875031"/>
            <a:ext cx="2531326" cy="6130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8" tIns="45724" rIns="91448" bIns="45724" numCol="1" spcCol="0" rtlCol="0" fromWordArt="0" anchor="ctr" anchorCtr="0" forceAA="0" compatLnSpc="1">
            <a:prstTxWarp prst="textNoShape">
              <a:avLst/>
            </a:prstTxWarp>
            <a:noAutofit/>
          </a:bodyPr>
          <a:lstStyle/>
          <a:p>
            <a:pPr algn="ctr"/>
            <a:r>
              <a:rPr lang="fi-FI" sz="2000" dirty="0">
                <a:latin typeface="Arial Narrow" panose="020B0606020202030204" pitchFamily="34" charset="0"/>
              </a:rPr>
              <a:t>Kaupunkisuunnittelu ja maaomaisuus</a:t>
            </a:r>
          </a:p>
        </p:txBody>
      </p:sp>
      <p:sp>
        <p:nvSpPr>
          <p:cNvPr id="21" name="Nuoli: Kaareva alas 20">
            <a:extLst>
              <a:ext uri="{FF2B5EF4-FFF2-40B4-BE49-F238E27FC236}">
                <a16:creationId xmlns:a16="http://schemas.microsoft.com/office/drawing/2014/main" id="{6AE0AA9F-91AC-451C-A20F-D82FC0CC0632}"/>
              </a:ext>
            </a:extLst>
          </p:cNvPr>
          <p:cNvSpPr/>
          <p:nvPr/>
        </p:nvSpPr>
        <p:spPr>
          <a:xfrm rot="10800000">
            <a:off x="3762731" y="8096084"/>
            <a:ext cx="4159632" cy="1948135"/>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8" tIns="45724" rIns="91448" bIns="45724" numCol="1" spcCol="0" rtlCol="0" fromWordArt="0" anchor="ctr" anchorCtr="0" forceAA="0" compatLnSpc="1">
            <a:prstTxWarp prst="textNoShape">
              <a:avLst/>
            </a:prstTxWarp>
            <a:noAutofit/>
          </a:bodyPr>
          <a:lstStyle/>
          <a:p>
            <a:pPr algn="ctr"/>
            <a:endParaRPr lang="fi-FI" sz="2000" dirty="0">
              <a:solidFill>
                <a:schemeClr val="tx1"/>
              </a:solidFill>
              <a:latin typeface="Arial Narrow" panose="020B0606020202030204" pitchFamily="34" charset="0"/>
            </a:endParaRPr>
          </a:p>
          <a:p>
            <a:pPr algn="ctr"/>
            <a:endParaRPr lang="fi-FI" sz="2000" dirty="0">
              <a:solidFill>
                <a:schemeClr val="tx1"/>
              </a:solidFill>
              <a:latin typeface="Arial Narrow" panose="020B0606020202030204" pitchFamily="34" charset="0"/>
            </a:endParaRPr>
          </a:p>
          <a:p>
            <a:pPr algn="ctr"/>
            <a:endParaRPr lang="fi-FI" sz="2000" dirty="0">
              <a:solidFill>
                <a:schemeClr val="tx1"/>
              </a:solidFill>
              <a:latin typeface="Arial Narrow" panose="020B0606020202030204" pitchFamily="34" charset="0"/>
            </a:endParaRPr>
          </a:p>
          <a:p>
            <a:pPr algn="ctr"/>
            <a:r>
              <a:rPr lang="fi-FI" sz="2000" dirty="0">
                <a:solidFill>
                  <a:schemeClr val="tx1"/>
                </a:solidFill>
                <a:latin typeface="Arial Narrow" panose="020B0606020202030204" pitchFamily="34" charset="0"/>
              </a:rPr>
              <a:t>                </a:t>
            </a:r>
          </a:p>
        </p:txBody>
      </p:sp>
      <p:sp>
        <p:nvSpPr>
          <p:cNvPr id="22" name="Nuoli: Kaareva alas 21">
            <a:extLst>
              <a:ext uri="{FF2B5EF4-FFF2-40B4-BE49-F238E27FC236}">
                <a16:creationId xmlns:a16="http://schemas.microsoft.com/office/drawing/2014/main" id="{DC4AEBCB-3EC6-40AD-AAA2-F7D2B84EA682}"/>
              </a:ext>
            </a:extLst>
          </p:cNvPr>
          <p:cNvSpPr/>
          <p:nvPr/>
        </p:nvSpPr>
        <p:spPr>
          <a:xfrm>
            <a:off x="3707388" y="1442611"/>
            <a:ext cx="4330063" cy="2055586"/>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8" tIns="45724" rIns="91448" bIns="45724" numCol="1" spcCol="0" rtlCol="0" fromWordArt="0" anchor="ctr" anchorCtr="0" forceAA="0" compatLnSpc="1">
            <a:prstTxWarp prst="textNoShape">
              <a:avLst/>
            </a:prstTxWarp>
            <a:noAutofit/>
          </a:bodyPr>
          <a:lstStyle/>
          <a:p>
            <a:pPr algn="ctr"/>
            <a:endParaRPr lang="fi-FI" sz="2000" dirty="0">
              <a:solidFill>
                <a:schemeClr val="tx1"/>
              </a:solidFill>
              <a:latin typeface="Arial Narrow" panose="020B0606020202030204" pitchFamily="34" charset="0"/>
            </a:endParaRPr>
          </a:p>
          <a:p>
            <a:pPr algn="ctr"/>
            <a:endParaRPr lang="fi-FI" sz="2000" dirty="0">
              <a:solidFill>
                <a:schemeClr val="tx1"/>
              </a:solidFill>
              <a:latin typeface="Arial Narrow" panose="020B0606020202030204" pitchFamily="34" charset="0"/>
            </a:endParaRPr>
          </a:p>
          <a:p>
            <a:pPr algn="ctr"/>
            <a:endParaRPr lang="fi-FI" sz="2000" dirty="0">
              <a:solidFill>
                <a:schemeClr val="tx1"/>
              </a:solidFill>
              <a:latin typeface="Arial Narrow" panose="020B0606020202030204" pitchFamily="34" charset="0"/>
            </a:endParaRPr>
          </a:p>
          <a:p>
            <a:pPr algn="ctr"/>
            <a:r>
              <a:rPr lang="fi-FI" sz="2000" dirty="0">
                <a:solidFill>
                  <a:schemeClr val="tx1"/>
                </a:solidFill>
                <a:latin typeface="Arial Narrow" panose="020B0606020202030204" pitchFamily="34" charset="0"/>
              </a:rPr>
              <a:t>                </a:t>
            </a:r>
          </a:p>
        </p:txBody>
      </p:sp>
      <p:sp>
        <p:nvSpPr>
          <p:cNvPr id="30" name="Suorakulmio 29">
            <a:extLst>
              <a:ext uri="{FF2B5EF4-FFF2-40B4-BE49-F238E27FC236}">
                <a16:creationId xmlns:a16="http://schemas.microsoft.com/office/drawing/2014/main" id="{290D9E0F-B1D1-4BB4-9B37-78EA65256531}"/>
              </a:ext>
            </a:extLst>
          </p:cNvPr>
          <p:cNvSpPr/>
          <p:nvPr/>
        </p:nvSpPr>
        <p:spPr>
          <a:xfrm>
            <a:off x="3875044" y="9027397"/>
            <a:ext cx="2147924" cy="851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latin typeface="Arial Narrow" panose="020B0606020202030204" pitchFamily="34" charset="0"/>
              </a:rPr>
              <a:t>Lähtötiedot</a:t>
            </a:r>
          </a:p>
        </p:txBody>
      </p:sp>
      <p:sp>
        <p:nvSpPr>
          <p:cNvPr id="31" name="Suorakulmio 30">
            <a:extLst>
              <a:ext uri="{FF2B5EF4-FFF2-40B4-BE49-F238E27FC236}">
                <a16:creationId xmlns:a16="http://schemas.microsoft.com/office/drawing/2014/main" id="{E12C0B96-E0DF-480B-B9B4-B55FB47BE38A}"/>
              </a:ext>
            </a:extLst>
          </p:cNvPr>
          <p:cNvSpPr/>
          <p:nvPr/>
        </p:nvSpPr>
        <p:spPr>
          <a:xfrm>
            <a:off x="3836474" y="7315930"/>
            <a:ext cx="2147924" cy="851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latin typeface="Arial Narrow" panose="020B0606020202030204" pitchFamily="34" charset="0"/>
              </a:rPr>
              <a:t>Suunnittelu</a:t>
            </a:r>
          </a:p>
        </p:txBody>
      </p:sp>
      <p:sp>
        <p:nvSpPr>
          <p:cNvPr id="33" name="Suorakulmio 32">
            <a:extLst>
              <a:ext uri="{FF2B5EF4-FFF2-40B4-BE49-F238E27FC236}">
                <a16:creationId xmlns:a16="http://schemas.microsoft.com/office/drawing/2014/main" id="{2D198A01-8B04-40AE-A9BE-0DF3EF2EF138}"/>
              </a:ext>
            </a:extLst>
          </p:cNvPr>
          <p:cNvSpPr/>
          <p:nvPr/>
        </p:nvSpPr>
        <p:spPr>
          <a:xfrm>
            <a:off x="3484567" y="2040686"/>
            <a:ext cx="2415793" cy="851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latin typeface="Arial Narrow" panose="020B0606020202030204" pitchFamily="34" charset="0"/>
              </a:rPr>
              <a:t>Toteumatiedot</a:t>
            </a:r>
          </a:p>
        </p:txBody>
      </p:sp>
      <p:sp>
        <p:nvSpPr>
          <p:cNvPr id="34" name="Suorakulmio 33">
            <a:extLst>
              <a:ext uri="{FF2B5EF4-FFF2-40B4-BE49-F238E27FC236}">
                <a16:creationId xmlns:a16="http://schemas.microsoft.com/office/drawing/2014/main" id="{E4D337BF-C72C-4EAE-951C-B0DA510DA793}"/>
              </a:ext>
            </a:extLst>
          </p:cNvPr>
          <p:cNvSpPr/>
          <p:nvPr/>
        </p:nvSpPr>
        <p:spPr>
          <a:xfrm>
            <a:off x="3679470" y="4481697"/>
            <a:ext cx="1764377" cy="294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i="1" dirty="0">
                <a:solidFill>
                  <a:schemeClr val="bg1"/>
                </a:solidFill>
                <a:latin typeface="Arial Narrow" panose="020B0606020202030204" pitchFamily="34" charset="0"/>
              </a:rPr>
              <a:t>Kaupunki-tietomalli koostuu eri prosessien tuloksena syntyvistä  tiedoista</a:t>
            </a:r>
            <a:r>
              <a:rPr lang="fi-FI" sz="2800" dirty="0">
                <a:solidFill>
                  <a:schemeClr val="bg1"/>
                </a:solidFill>
                <a:latin typeface="Arial Narrow" panose="020B0606020202030204" pitchFamily="34" charset="0"/>
              </a:rPr>
              <a:t> </a:t>
            </a:r>
          </a:p>
        </p:txBody>
      </p:sp>
      <p:sp>
        <p:nvSpPr>
          <p:cNvPr id="35" name="Suorakulmio 34">
            <a:extLst>
              <a:ext uri="{FF2B5EF4-FFF2-40B4-BE49-F238E27FC236}">
                <a16:creationId xmlns:a16="http://schemas.microsoft.com/office/drawing/2014/main" id="{3DFE79A2-EA3E-42ED-B7EC-291631D801E4}"/>
              </a:ext>
            </a:extLst>
          </p:cNvPr>
          <p:cNvSpPr/>
          <p:nvPr/>
        </p:nvSpPr>
        <p:spPr>
          <a:xfrm>
            <a:off x="2591272" y="337202"/>
            <a:ext cx="13747616" cy="923330"/>
          </a:xfrm>
          <a:prstGeom prst="rect">
            <a:avLst/>
          </a:prstGeom>
        </p:spPr>
        <p:txBody>
          <a:bodyPr wrap="square">
            <a:spAutoFit/>
          </a:bodyPr>
          <a:lstStyle/>
          <a:p>
            <a:r>
              <a:rPr lang="en-US" altLang="ja-JP" sz="5400" dirty="0"/>
              <a:t>TURUN </a:t>
            </a:r>
            <a:r>
              <a:rPr lang="en-US" altLang="ja-JP" sz="5400" dirty="0">
                <a:solidFill>
                  <a:srgbClr val="92D050"/>
                </a:solidFill>
              </a:rPr>
              <a:t>AJANTASAINEN</a:t>
            </a:r>
            <a:r>
              <a:rPr lang="en-US" altLang="ja-JP" sz="5400" dirty="0"/>
              <a:t> KAUPUNKI</a:t>
            </a:r>
            <a:r>
              <a:rPr lang="en-US" altLang="ja-JP" sz="5400" dirty="0">
                <a:solidFill>
                  <a:schemeClr val="accent2">
                    <a:lumMod val="75000"/>
                  </a:schemeClr>
                </a:solidFill>
              </a:rPr>
              <a:t>TIETO</a:t>
            </a:r>
            <a:r>
              <a:rPr lang="en-US" altLang="ja-JP" sz="5400" dirty="0"/>
              <a:t>MALLI</a:t>
            </a:r>
            <a:endParaRPr lang="fi-FI" sz="5400" dirty="0"/>
          </a:p>
        </p:txBody>
      </p:sp>
      <p:pic>
        <p:nvPicPr>
          <p:cNvPr id="36" name="Kuva 35">
            <a:extLst>
              <a:ext uri="{FF2B5EF4-FFF2-40B4-BE49-F238E27FC236}">
                <a16:creationId xmlns:a16="http://schemas.microsoft.com/office/drawing/2014/main" id="{5F14B4B8-D5B2-4FBE-A28D-B26E02D7EA15}"/>
              </a:ext>
            </a:extLst>
          </p:cNvPr>
          <p:cNvPicPr>
            <a:picLocks noChangeAspect="1"/>
          </p:cNvPicPr>
          <p:nvPr/>
        </p:nvPicPr>
        <p:blipFill>
          <a:blip r:embed="rId6"/>
          <a:stretch>
            <a:fillRect/>
          </a:stretch>
        </p:blipFill>
        <p:spPr>
          <a:xfrm>
            <a:off x="591475" y="519619"/>
            <a:ext cx="1765661" cy="1027773"/>
          </a:xfrm>
          <a:prstGeom prst="rect">
            <a:avLst/>
          </a:prstGeom>
        </p:spPr>
      </p:pic>
      <p:sp>
        <p:nvSpPr>
          <p:cNvPr id="38" name="Suorakulmio 37">
            <a:extLst>
              <a:ext uri="{FF2B5EF4-FFF2-40B4-BE49-F238E27FC236}">
                <a16:creationId xmlns:a16="http://schemas.microsoft.com/office/drawing/2014/main" id="{18837661-0647-4EDB-B89B-3C105147149F}"/>
              </a:ext>
            </a:extLst>
          </p:cNvPr>
          <p:cNvSpPr/>
          <p:nvPr/>
        </p:nvSpPr>
        <p:spPr>
          <a:xfrm>
            <a:off x="7530811" y="9311914"/>
            <a:ext cx="2147924" cy="851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latin typeface="Arial Narrow" panose="020B0606020202030204" pitchFamily="34" charset="0"/>
              </a:rPr>
              <a:t>*mahdollista lisätä kaupunkitietomalliin</a:t>
            </a:r>
          </a:p>
        </p:txBody>
      </p:sp>
      <p:sp>
        <p:nvSpPr>
          <p:cNvPr id="39" name="Suorakulmio: Pyöristetyt kulmat 38">
            <a:extLst>
              <a:ext uri="{FF2B5EF4-FFF2-40B4-BE49-F238E27FC236}">
                <a16:creationId xmlns:a16="http://schemas.microsoft.com/office/drawing/2014/main" id="{092F32AA-F2A2-4634-9818-0F6DCA65B406}"/>
              </a:ext>
            </a:extLst>
          </p:cNvPr>
          <p:cNvSpPr/>
          <p:nvPr/>
        </p:nvSpPr>
        <p:spPr>
          <a:xfrm>
            <a:off x="958052" y="6873934"/>
            <a:ext cx="2524947"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8" tIns="45724" rIns="91448" bIns="45724" numCol="1" spcCol="0" rtlCol="0" fromWordArt="0" anchor="ctr" anchorCtr="0" forceAA="0" compatLnSpc="1">
            <a:prstTxWarp prst="textNoShape">
              <a:avLst/>
            </a:prstTxWarp>
            <a:noAutofit/>
          </a:bodyPr>
          <a:lstStyle/>
          <a:p>
            <a:pPr algn="ctr"/>
            <a:r>
              <a:rPr lang="fi-FI" sz="2000" dirty="0">
                <a:latin typeface="Arial Narrow" panose="020B0606020202030204" pitchFamily="34" charset="0"/>
              </a:rPr>
              <a:t>Turku Energia</a:t>
            </a:r>
          </a:p>
        </p:txBody>
      </p:sp>
      <p:sp>
        <p:nvSpPr>
          <p:cNvPr id="40" name="Suorakulmio: Pyöristetyt kulmat 39">
            <a:extLst>
              <a:ext uri="{FF2B5EF4-FFF2-40B4-BE49-F238E27FC236}">
                <a16:creationId xmlns:a16="http://schemas.microsoft.com/office/drawing/2014/main" id="{C072B87E-699C-498F-91A3-52576B009B89}"/>
              </a:ext>
            </a:extLst>
          </p:cNvPr>
          <p:cNvSpPr/>
          <p:nvPr/>
        </p:nvSpPr>
        <p:spPr>
          <a:xfrm>
            <a:off x="942068" y="7507700"/>
            <a:ext cx="2524947"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8" tIns="45724" rIns="91448" bIns="45724" numCol="1" spcCol="0" rtlCol="0" fromWordArt="0" anchor="ctr" anchorCtr="0" forceAA="0" compatLnSpc="1">
            <a:prstTxWarp prst="textNoShape">
              <a:avLst/>
            </a:prstTxWarp>
            <a:noAutofit/>
          </a:bodyPr>
          <a:lstStyle/>
          <a:p>
            <a:pPr algn="ctr"/>
            <a:r>
              <a:rPr lang="fi-FI" sz="2000" dirty="0">
                <a:latin typeface="Arial Narrow" panose="020B0606020202030204" pitchFamily="34" charset="0"/>
              </a:rPr>
              <a:t>Turun Vesihuolto</a:t>
            </a:r>
          </a:p>
        </p:txBody>
      </p:sp>
      <p:sp>
        <p:nvSpPr>
          <p:cNvPr id="41" name="Suorakulmio 40">
            <a:extLst>
              <a:ext uri="{FF2B5EF4-FFF2-40B4-BE49-F238E27FC236}">
                <a16:creationId xmlns:a16="http://schemas.microsoft.com/office/drawing/2014/main" id="{C85073ED-0279-4BC0-BC89-46B068145B56}"/>
              </a:ext>
            </a:extLst>
          </p:cNvPr>
          <p:cNvSpPr/>
          <p:nvPr/>
        </p:nvSpPr>
        <p:spPr>
          <a:xfrm>
            <a:off x="852374" y="3777721"/>
            <a:ext cx="2736304" cy="2801960"/>
          </a:xfrm>
          <a:prstGeom prst="rect">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Arial Narrow" panose="020B0606020202030204" pitchFamily="34" charset="0"/>
            </a:endParaRPr>
          </a:p>
        </p:txBody>
      </p:sp>
      <p:sp>
        <p:nvSpPr>
          <p:cNvPr id="43" name="Nuoli: Taipunut 42">
            <a:extLst>
              <a:ext uri="{FF2B5EF4-FFF2-40B4-BE49-F238E27FC236}">
                <a16:creationId xmlns:a16="http://schemas.microsoft.com/office/drawing/2014/main" id="{3D275667-5DC8-4E5B-9823-0E72E00B4EEA}"/>
              </a:ext>
            </a:extLst>
          </p:cNvPr>
          <p:cNvSpPr/>
          <p:nvPr/>
        </p:nvSpPr>
        <p:spPr>
          <a:xfrm>
            <a:off x="9346830" y="2017454"/>
            <a:ext cx="2086267" cy="19620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latin typeface="Arial Narrow" panose="020B0606020202030204" pitchFamily="34" charset="0"/>
              </a:rPr>
              <a:t>Aineistoja</a:t>
            </a:r>
          </a:p>
          <a:p>
            <a:pPr algn="ctr"/>
            <a:endParaRPr lang="fi-FI" dirty="0">
              <a:solidFill>
                <a:schemeClr val="tx1"/>
              </a:solidFill>
              <a:latin typeface="Arial Narrow" panose="020B0606020202030204" pitchFamily="34" charset="0"/>
            </a:endParaRPr>
          </a:p>
          <a:p>
            <a:pPr algn="ctr"/>
            <a:endParaRPr lang="fi-FI" dirty="0">
              <a:solidFill>
                <a:schemeClr val="tx1"/>
              </a:solidFill>
              <a:latin typeface="Arial Narrow" panose="020B0606020202030204" pitchFamily="34" charset="0"/>
            </a:endParaRPr>
          </a:p>
        </p:txBody>
      </p:sp>
      <p:sp>
        <p:nvSpPr>
          <p:cNvPr id="27" name="Lieriö 26">
            <a:extLst>
              <a:ext uri="{FF2B5EF4-FFF2-40B4-BE49-F238E27FC236}">
                <a16:creationId xmlns:a16="http://schemas.microsoft.com/office/drawing/2014/main" id="{A84FEC90-C6C0-4DB3-B685-7DA25A49522F}"/>
              </a:ext>
            </a:extLst>
          </p:cNvPr>
          <p:cNvSpPr/>
          <p:nvPr/>
        </p:nvSpPr>
        <p:spPr>
          <a:xfrm>
            <a:off x="6022968" y="3519169"/>
            <a:ext cx="3886482" cy="5673734"/>
          </a:xfrm>
          <a:prstGeom prst="can">
            <a:avLst>
              <a:gd name="adj" fmla="val 33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atin typeface="Arial Narrow" panose="020B0606020202030204" pitchFamily="34" charset="0"/>
              </a:rPr>
              <a:t>KAUPUNKITIETOMALLI</a:t>
            </a:r>
          </a:p>
          <a:p>
            <a:pPr algn="ctr"/>
            <a:endParaRPr lang="fi-FI" sz="1200" b="1" dirty="0">
              <a:latin typeface="Arial Narrow" panose="020B0606020202030204" pitchFamily="34" charset="0"/>
            </a:endParaRPr>
          </a:p>
          <a:p>
            <a:pPr algn="ctr"/>
            <a:endParaRPr lang="fi-FI" sz="1800" b="1" dirty="0">
              <a:latin typeface="Arial Narrow" panose="020B0606020202030204" pitchFamily="34" charset="0"/>
            </a:endParaRPr>
          </a:p>
          <a:p>
            <a:pPr algn="ctr"/>
            <a:r>
              <a:rPr lang="fi-FI" sz="2000" i="1" dirty="0">
                <a:latin typeface="Arial Narrow" panose="020B0606020202030204" pitchFamily="34" charset="0"/>
              </a:rPr>
              <a:t>Geometria ja paikka (3D-kartta) +</a:t>
            </a:r>
          </a:p>
          <a:p>
            <a:pPr algn="ctr"/>
            <a:r>
              <a:rPr lang="fi-FI" sz="2000" i="1" dirty="0">
                <a:latin typeface="Arial Narrow" panose="020B0606020202030204" pitchFamily="34" charset="0"/>
              </a:rPr>
              <a:t>rekisteritiedot:</a:t>
            </a:r>
          </a:p>
          <a:p>
            <a:pPr algn="ctr"/>
            <a:endParaRPr lang="fi-FI" sz="2000" i="1" dirty="0">
              <a:latin typeface="Arial Narrow" panose="020B0606020202030204" pitchFamily="34" charset="0"/>
            </a:endParaRPr>
          </a:p>
          <a:p>
            <a:pPr algn="ctr"/>
            <a:r>
              <a:rPr lang="fi-FI" sz="2000" dirty="0">
                <a:latin typeface="Arial Narrow" panose="020B0606020202030204" pitchFamily="34" charset="0"/>
              </a:rPr>
              <a:t>-Kaavatiedot</a:t>
            </a:r>
          </a:p>
          <a:p>
            <a:pPr algn="ctr"/>
            <a:r>
              <a:rPr lang="fi-FI" sz="2000" dirty="0">
                <a:latin typeface="Arial Narrow" panose="020B0606020202030204" pitchFamily="34" charset="0"/>
              </a:rPr>
              <a:t>-Katu- ja viheraluetiedot</a:t>
            </a:r>
          </a:p>
          <a:p>
            <a:pPr algn="ctr"/>
            <a:r>
              <a:rPr lang="fi-FI" sz="2000" dirty="0">
                <a:latin typeface="Arial Narrow" panose="020B0606020202030204" pitchFamily="34" charset="0"/>
              </a:rPr>
              <a:t>-Kiinteistö- ja maaomaisuustiedot</a:t>
            </a:r>
          </a:p>
          <a:p>
            <a:pPr algn="ctr"/>
            <a:r>
              <a:rPr lang="fi-FI" sz="2000" dirty="0">
                <a:latin typeface="Arial Narrow" panose="020B0606020202030204" pitchFamily="34" charset="0"/>
              </a:rPr>
              <a:t>-Osoite- ja nimistötiedot</a:t>
            </a:r>
          </a:p>
          <a:p>
            <a:pPr algn="ctr"/>
            <a:r>
              <a:rPr lang="fi-FI" sz="2000" dirty="0">
                <a:latin typeface="Arial Narrow" panose="020B0606020202030204" pitchFamily="34" charset="0"/>
              </a:rPr>
              <a:t>-Rakennus- ja huoneistorekisteritiedot</a:t>
            </a:r>
          </a:p>
          <a:p>
            <a:pPr algn="ctr"/>
            <a:r>
              <a:rPr lang="fi-FI" sz="2000" dirty="0">
                <a:latin typeface="Arial Narrow" panose="020B0606020202030204" pitchFamily="34" charset="0"/>
              </a:rPr>
              <a:t>-</a:t>
            </a:r>
            <a:r>
              <a:rPr lang="fi-FI" sz="2000" dirty="0">
                <a:solidFill>
                  <a:schemeClr val="bg1"/>
                </a:solidFill>
                <a:latin typeface="Arial Narrow" panose="020B0606020202030204" pitchFamily="34" charset="0"/>
              </a:rPr>
              <a:t>Rakennuslupatiedot </a:t>
            </a:r>
          </a:p>
          <a:p>
            <a:pPr algn="ctr"/>
            <a:r>
              <a:rPr lang="fi-FI" sz="2000" dirty="0">
                <a:solidFill>
                  <a:schemeClr val="tx2">
                    <a:lumMod val="95000"/>
                  </a:schemeClr>
                </a:solidFill>
                <a:latin typeface="Arial Narrow" panose="020B0606020202030204" pitchFamily="34" charset="0"/>
              </a:rPr>
              <a:t>-*Väestötiedot</a:t>
            </a:r>
          </a:p>
          <a:p>
            <a:pPr algn="ctr"/>
            <a:r>
              <a:rPr lang="fi-FI" sz="2000" dirty="0">
                <a:solidFill>
                  <a:schemeClr val="tx2">
                    <a:lumMod val="95000"/>
                  </a:schemeClr>
                </a:solidFill>
                <a:latin typeface="Arial Narrow" panose="020B0606020202030204" pitchFamily="34" charset="0"/>
              </a:rPr>
              <a:t>-*Ympäristölupatiedot</a:t>
            </a:r>
          </a:p>
          <a:p>
            <a:pPr algn="ctr"/>
            <a:r>
              <a:rPr lang="fi-FI" sz="2000" dirty="0">
                <a:solidFill>
                  <a:schemeClr val="tx2">
                    <a:lumMod val="95000"/>
                  </a:schemeClr>
                </a:solidFill>
                <a:latin typeface="Arial Narrow" panose="020B0606020202030204" pitchFamily="34" charset="0"/>
              </a:rPr>
              <a:t>-*Yleisten alueiden lupatiedot</a:t>
            </a:r>
          </a:p>
          <a:p>
            <a:pPr algn="ctr"/>
            <a:endParaRPr lang="fi-FI" sz="2000" dirty="0">
              <a:latin typeface="Arial Narrow" panose="020B0606020202030204" pitchFamily="34" charset="0"/>
            </a:endParaRPr>
          </a:p>
          <a:p>
            <a:pPr algn="ctr"/>
            <a:endParaRPr lang="fi-FI" sz="2000" dirty="0">
              <a:latin typeface="Arial Narrow" panose="020B0606020202030204" pitchFamily="34" charset="0"/>
            </a:endParaRPr>
          </a:p>
        </p:txBody>
      </p:sp>
      <p:pic>
        <p:nvPicPr>
          <p:cNvPr id="44" name="Kuva 43">
            <a:extLst>
              <a:ext uri="{FF2B5EF4-FFF2-40B4-BE49-F238E27FC236}">
                <a16:creationId xmlns:a16="http://schemas.microsoft.com/office/drawing/2014/main" id="{7B56EED1-2EDF-469C-A692-96B4DA08A5C8}"/>
              </a:ext>
            </a:extLst>
          </p:cNvPr>
          <p:cNvPicPr>
            <a:picLocks noChangeAspect="1"/>
          </p:cNvPicPr>
          <p:nvPr/>
        </p:nvPicPr>
        <p:blipFill>
          <a:blip r:embed="rId7"/>
          <a:stretch>
            <a:fillRect/>
          </a:stretch>
        </p:blipFill>
        <p:spPr>
          <a:xfrm>
            <a:off x="16281203" y="5053762"/>
            <a:ext cx="1148709" cy="1029578"/>
          </a:xfrm>
          <a:prstGeom prst="rect">
            <a:avLst/>
          </a:prstGeom>
        </p:spPr>
      </p:pic>
      <p:pic>
        <p:nvPicPr>
          <p:cNvPr id="45" name="Kuva 44">
            <a:extLst>
              <a:ext uri="{FF2B5EF4-FFF2-40B4-BE49-F238E27FC236}">
                <a16:creationId xmlns:a16="http://schemas.microsoft.com/office/drawing/2014/main" id="{36BF79E8-DFFD-4F55-83AA-F14689C1EE43}"/>
              </a:ext>
            </a:extLst>
          </p:cNvPr>
          <p:cNvPicPr>
            <a:picLocks noChangeAspect="1"/>
          </p:cNvPicPr>
          <p:nvPr/>
        </p:nvPicPr>
        <p:blipFill>
          <a:blip r:embed="rId8"/>
          <a:stretch>
            <a:fillRect/>
          </a:stretch>
        </p:blipFill>
        <p:spPr>
          <a:xfrm>
            <a:off x="11871057" y="5064362"/>
            <a:ext cx="1118947" cy="1000916"/>
          </a:xfrm>
          <a:prstGeom prst="rect">
            <a:avLst/>
          </a:prstGeom>
        </p:spPr>
      </p:pic>
      <p:pic>
        <p:nvPicPr>
          <p:cNvPr id="49" name="Kuva 48">
            <a:extLst>
              <a:ext uri="{FF2B5EF4-FFF2-40B4-BE49-F238E27FC236}">
                <a16:creationId xmlns:a16="http://schemas.microsoft.com/office/drawing/2014/main" id="{913750F0-C2A4-4E87-892F-445BCAEB8A0D}"/>
              </a:ext>
            </a:extLst>
          </p:cNvPr>
          <p:cNvPicPr>
            <a:picLocks noChangeAspect="1"/>
          </p:cNvPicPr>
          <p:nvPr/>
        </p:nvPicPr>
        <p:blipFill>
          <a:blip r:embed="rId9"/>
          <a:stretch>
            <a:fillRect/>
          </a:stretch>
        </p:blipFill>
        <p:spPr>
          <a:xfrm>
            <a:off x="13104272" y="5053761"/>
            <a:ext cx="1029980" cy="1002514"/>
          </a:xfrm>
          <a:prstGeom prst="rect">
            <a:avLst/>
          </a:prstGeom>
        </p:spPr>
      </p:pic>
      <p:sp>
        <p:nvSpPr>
          <p:cNvPr id="51" name="Lieriö 50">
            <a:extLst>
              <a:ext uri="{FF2B5EF4-FFF2-40B4-BE49-F238E27FC236}">
                <a16:creationId xmlns:a16="http://schemas.microsoft.com/office/drawing/2014/main" id="{8F700C10-E47A-4F38-9534-375533857019}"/>
              </a:ext>
            </a:extLst>
          </p:cNvPr>
          <p:cNvSpPr/>
          <p:nvPr/>
        </p:nvSpPr>
        <p:spPr>
          <a:xfrm>
            <a:off x="11829521" y="8301261"/>
            <a:ext cx="1839680" cy="114717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latin typeface="Arial Narrow" panose="020B0606020202030204" pitchFamily="34" charset="0"/>
              </a:rPr>
              <a:t>M-</a:t>
            </a:r>
            <a:r>
              <a:rPr lang="fi-FI" sz="2000" dirty="0" err="1">
                <a:latin typeface="Arial Narrow" panose="020B0606020202030204" pitchFamily="34" charset="0"/>
              </a:rPr>
              <a:t>Files</a:t>
            </a:r>
            <a:endParaRPr lang="fi-FI" sz="2000" dirty="0">
              <a:latin typeface="Arial Narrow" panose="020B0606020202030204" pitchFamily="34" charset="0"/>
            </a:endParaRPr>
          </a:p>
        </p:txBody>
      </p:sp>
      <p:pic>
        <p:nvPicPr>
          <p:cNvPr id="55" name="Kuva 54">
            <a:extLst>
              <a:ext uri="{FF2B5EF4-FFF2-40B4-BE49-F238E27FC236}">
                <a16:creationId xmlns:a16="http://schemas.microsoft.com/office/drawing/2014/main" id="{E6EA17BE-8235-49C5-B1D0-236686D66FCB}"/>
              </a:ext>
            </a:extLst>
          </p:cNvPr>
          <p:cNvPicPr>
            <a:picLocks noChangeAspect="1"/>
          </p:cNvPicPr>
          <p:nvPr/>
        </p:nvPicPr>
        <p:blipFill>
          <a:blip r:embed="rId10"/>
          <a:stretch>
            <a:fillRect/>
          </a:stretch>
        </p:blipFill>
        <p:spPr>
          <a:xfrm>
            <a:off x="14230630" y="5053761"/>
            <a:ext cx="1954196" cy="1014181"/>
          </a:xfrm>
          <a:prstGeom prst="rect">
            <a:avLst/>
          </a:prstGeom>
          <a:ln>
            <a:solidFill>
              <a:schemeClr val="tx2">
                <a:lumMod val="85000"/>
              </a:schemeClr>
            </a:solidFill>
          </a:ln>
        </p:spPr>
      </p:pic>
      <p:sp>
        <p:nvSpPr>
          <p:cNvPr id="57" name="Suorakulmio: Pyöristetyt kulmat 56">
            <a:extLst>
              <a:ext uri="{FF2B5EF4-FFF2-40B4-BE49-F238E27FC236}">
                <a16:creationId xmlns:a16="http://schemas.microsoft.com/office/drawing/2014/main" id="{D6E9738F-E422-4D6D-BF01-D7ED0541876A}"/>
              </a:ext>
            </a:extLst>
          </p:cNvPr>
          <p:cNvSpPr/>
          <p:nvPr/>
        </p:nvSpPr>
        <p:spPr>
          <a:xfrm>
            <a:off x="968720" y="8113772"/>
            <a:ext cx="2524947"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8" tIns="45724" rIns="91448" bIns="45724" numCol="1" spcCol="0" rtlCol="0" fromWordArt="0" anchor="ctr" anchorCtr="0" forceAA="0" compatLnSpc="1">
            <a:prstTxWarp prst="textNoShape">
              <a:avLst/>
            </a:prstTxWarp>
            <a:noAutofit/>
          </a:bodyPr>
          <a:lstStyle/>
          <a:p>
            <a:pPr algn="ctr"/>
            <a:r>
              <a:rPr lang="fi-FI" sz="2000" dirty="0">
                <a:latin typeface="Arial Narrow" panose="020B0606020202030204" pitchFamily="34" charset="0"/>
              </a:rPr>
              <a:t>Tilapalvelut</a:t>
            </a:r>
          </a:p>
        </p:txBody>
      </p:sp>
      <p:sp>
        <p:nvSpPr>
          <p:cNvPr id="42" name="Suorakulmio 41">
            <a:extLst>
              <a:ext uri="{FF2B5EF4-FFF2-40B4-BE49-F238E27FC236}">
                <a16:creationId xmlns:a16="http://schemas.microsoft.com/office/drawing/2014/main" id="{A51114D0-64BC-4367-AB60-1F57DE78F77F}"/>
              </a:ext>
            </a:extLst>
          </p:cNvPr>
          <p:cNvSpPr/>
          <p:nvPr/>
        </p:nvSpPr>
        <p:spPr>
          <a:xfrm>
            <a:off x="3755014" y="3533653"/>
            <a:ext cx="2912000" cy="851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latin typeface="Arial Narrow" panose="020B0606020202030204" pitchFamily="34" charset="0"/>
              </a:rPr>
              <a:t>Rakennuttaminen</a:t>
            </a:r>
          </a:p>
        </p:txBody>
      </p:sp>
      <p:pic>
        <p:nvPicPr>
          <p:cNvPr id="4" name="Kuva 3">
            <a:extLst>
              <a:ext uri="{FF2B5EF4-FFF2-40B4-BE49-F238E27FC236}">
                <a16:creationId xmlns:a16="http://schemas.microsoft.com/office/drawing/2014/main" id="{56721B77-2C58-41E8-B60B-F2F5D9170C54}"/>
              </a:ext>
            </a:extLst>
          </p:cNvPr>
          <p:cNvPicPr>
            <a:picLocks noChangeAspect="1"/>
          </p:cNvPicPr>
          <p:nvPr/>
        </p:nvPicPr>
        <p:blipFill>
          <a:blip r:embed="rId11"/>
          <a:stretch>
            <a:fillRect/>
          </a:stretch>
        </p:blipFill>
        <p:spPr>
          <a:xfrm>
            <a:off x="12219249" y="3199792"/>
            <a:ext cx="1498379" cy="1646003"/>
          </a:xfrm>
          <a:prstGeom prst="rect">
            <a:avLst/>
          </a:prstGeom>
        </p:spPr>
      </p:pic>
      <p:pic>
        <p:nvPicPr>
          <p:cNvPr id="5" name="Kuva 4">
            <a:extLst>
              <a:ext uri="{FF2B5EF4-FFF2-40B4-BE49-F238E27FC236}">
                <a16:creationId xmlns:a16="http://schemas.microsoft.com/office/drawing/2014/main" id="{D9785F6F-C445-47B8-B01F-B5C03517004B}"/>
              </a:ext>
            </a:extLst>
          </p:cNvPr>
          <p:cNvPicPr>
            <a:picLocks noChangeAspect="1"/>
          </p:cNvPicPr>
          <p:nvPr/>
        </p:nvPicPr>
        <p:blipFill>
          <a:blip r:embed="rId12"/>
          <a:stretch>
            <a:fillRect/>
          </a:stretch>
        </p:blipFill>
        <p:spPr>
          <a:xfrm>
            <a:off x="13817583" y="3197823"/>
            <a:ext cx="2236634" cy="1655570"/>
          </a:xfrm>
          <a:prstGeom prst="rect">
            <a:avLst/>
          </a:prstGeom>
        </p:spPr>
      </p:pic>
      <p:sp>
        <p:nvSpPr>
          <p:cNvPr id="7" name="Ellipsi 6">
            <a:extLst>
              <a:ext uri="{FF2B5EF4-FFF2-40B4-BE49-F238E27FC236}">
                <a16:creationId xmlns:a16="http://schemas.microsoft.com/office/drawing/2014/main" id="{49577424-5C47-42E8-9AC4-1A86D0091BC2}"/>
              </a:ext>
            </a:extLst>
          </p:cNvPr>
          <p:cNvSpPr/>
          <p:nvPr/>
        </p:nvSpPr>
        <p:spPr>
          <a:xfrm>
            <a:off x="16540250" y="3797881"/>
            <a:ext cx="1294331" cy="1097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t>WMS/WFS</a:t>
            </a:r>
          </a:p>
        </p:txBody>
      </p:sp>
      <p:sp>
        <p:nvSpPr>
          <p:cNvPr id="59" name="Ellipsi 58">
            <a:extLst>
              <a:ext uri="{FF2B5EF4-FFF2-40B4-BE49-F238E27FC236}">
                <a16:creationId xmlns:a16="http://schemas.microsoft.com/office/drawing/2014/main" id="{C578D3C6-063B-4268-B354-C46C335AC46A}"/>
              </a:ext>
            </a:extLst>
          </p:cNvPr>
          <p:cNvSpPr/>
          <p:nvPr/>
        </p:nvSpPr>
        <p:spPr>
          <a:xfrm>
            <a:off x="13817583" y="8511416"/>
            <a:ext cx="1294332" cy="9677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t>BIM</a:t>
            </a:r>
          </a:p>
          <a:p>
            <a:pPr algn="ctr"/>
            <a:r>
              <a:rPr lang="fi-FI" sz="1400" dirty="0" err="1"/>
              <a:t>LandXML</a:t>
            </a:r>
            <a:endParaRPr lang="fi-FI" sz="1400" dirty="0"/>
          </a:p>
          <a:p>
            <a:pPr algn="ctr"/>
            <a:r>
              <a:rPr lang="fi-FI" sz="1400" dirty="0" err="1"/>
              <a:t>Ifc</a:t>
            </a:r>
            <a:r>
              <a:rPr lang="fi-FI" sz="1400" dirty="0"/>
              <a:t> </a:t>
            </a:r>
            <a:r>
              <a:rPr lang="fi-FI" sz="1400" dirty="0" err="1"/>
              <a:t>SketchUp</a:t>
            </a:r>
            <a:endParaRPr lang="fi-FI" sz="1400" dirty="0"/>
          </a:p>
        </p:txBody>
      </p:sp>
      <p:pic>
        <p:nvPicPr>
          <p:cNvPr id="3" name="Kuva 2">
            <a:extLst>
              <a:ext uri="{FF2B5EF4-FFF2-40B4-BE49-F238E27FC236}">
                <a16:creationId xmlns:a16="http://schemas.microsoft.com/office/drawing/2014/main" id="{59158A04-1501-4BC6-A0D4-E53E8F6C68BC}"/>
              </a:ext>
            </a:extLst>
          </p:cNvPr>
          <p:cNvPicPr>
            <a:picLocks noChangeAspect="1"/>
          </p:cNvPicPr>
          <p:nvPr/>
        </p:nvPicPr>
        <p:blipFill>
          <a:blip r:embed="rId13"/>
          <a:stretch>
            <a:fillRect/>
          </a:stretch>
        </p:blipFill>
        <p:spPr>
          <a:xfrm>
            <a:off x="11782760" y="6769518"/>
            <a:ext cx="3795125" cy="937513"/>
          </a:xfrm>
          <a:prstGeom prst="rect">
            <a:avLst/>
          </a:prstGeom>
        </p:spPr>
      </p:pic>
      <p:pic>
        <p:nvPicPr>
          <p:cNvPr id="2" name="Kuva 1">
            <a:extLst>
              <a:ext uri="{FF2B5EF4-FFF2-40B4-BE49-F238E27FC236}">
                <a16:creationId xmlns:a16="http://schemas.microsoft.com/office/drawing/2014/main" id="{D231FAD9-C300-4CB9-8FA5-598306C7A243}"/>
              </a:ext>
            </a:extLst>
          </p:cNvPr>
          <p:cNvPicPr>
            <a:picLocks noChangeAspect="1"/>
          </p:cNvPicPr>
          <p:nvPr/>
        </p:nvPicPr>
        <p:blipFill>
          <a:blip r:embed="rId14"/>
          <a:stretch>
            <a:fillRect/>
          </a:stretch>
        </p:blipFill>
        <p:spPr>
          <a:xfrm>
            <a:off x="15282387" y="7088923"/>
            <a:ext cx="2511600" cy="1723728"/>
          </a:xfrm>
          <a:prstGeom prst="rect">
            <a:avLst/>
          </a:prstGeom>
        </p:spPr>
      </p:pic>
      <p:sp>
        <p:nvSpPr>
          <p:cNvPr id="8" name="Nuoli: Vasen-oikea 7">
            <a:extLst>
              <a:ext uri="{FF2B5EF4-FFF2-40B4-BE49-F238E27FC236}">
                <a16:creationId xmlns:a16="http://schemas.microsoft.com/office/drawing/2014/main" id="{17E8F512-9D58-4654-8AF2-793139A96CE4}"/>
              </a:ext>
            </a:extLst>
          </p:cNvPr>
          <p:cNvSpPr/>
          <p:nvPr/>
        </p:nvSpPr>
        <p:spPr>
          <a:xfrm>
            <a:off x="9806267" y="7343235"/>
            <a:ext cx="5305648" cy="11866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solidFill>
                  <a:schemeClr val="tx1"/>
                </a:solidFill>
                <a:latin typeface="Arial Narrow" panose="020B0606020202030204" pitchFamily="34" charset="0"/>
              </a:rPr>
              <a:t>Rakennusten ja infran tietomallit</a:t>
            </a:r>
          </a:p>
        </p:txBody>
      </p:sp>
      <p:sp>
        <p:nvSpPr>
          <p:cNvPr id="53" name="Suorakulmio 52">
            <a:extLst>
              <a:ext uri="{FF2B5EF4-FFF2-40B4-BE49-F238E27FC236}">
                <a16:creationId xmlns:a16="http://schemas.microsoft.com/office/drawing/2014/main" id="{ABCB9101-AA61-4103-8B40-6BF232BD87DB}"/>
              </a:ext>
            </a:extLst>
          </p:cNvPr>
          <p:cNvSpPr/>
          <p:nvPr/>
        </p:nvSpPr>
        <p:spPr>
          <a:xfrm>
            <a:off x="15364264" y="8784666"/>
            <a:ext cx="2147924" cy="851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bg1"/>
                </a:solidFill>
                <a:latin typeface="Arial Narrow" panose="020B0606020202030204" pitchFamily="34" charset="0"/>
              </a:rPr>
              <a:t>Voidaan esittää osana kaupunkitietomallia</a:t>
            </a:r>
          </a:p>
        </p:txBody>
      </p:sp>
      <p:sp>
        <p:nvSpPr>
          <p:cNvPr id="46" name="Suorakulmio 45">
            <a:extLst>
              <a:ext uri="{FF2B5EF4-FFF2-40B4-BE49-F238E27FC236}">
                <a16:creationId xmlns:a16="http://schemas.microsoft.com/office/drawing/2014/main" id="{293A7D40-B24C-4482-94AB-997BC239839D}"/>
              </a:ext>
            </a:extLst>
          </p:cNvPr>
          <p:cNvSpPr/>
          <p:nvPr/>
        </p:nvSpPr>
        <p:spPr>
          <a:xfrm>
            <a:off x="5345059" y="5411789"/>
            <a:ext cx="2359026" cy="851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latin typeface="Arial Narrow" panose="020B0606020202030204" pitchFamily="34" charset="0"/>
              </a:rPr>
              <a:t>Kunnossapito</a:t>
            </a:r>
          </a:p>
        </p:txBody>
      </p:sp>
    </p:spTree>
    <p:extLst>
      <p:ext uri="{BB962C8B-B14F-4D97-AF65-F5344CB8AC3E}">
        <p14:creationId xmlns:p14="http://schemas.microsoft.com/office/powerpoint/2010/main" val="1520286750"/>
      </p:ext>
    </p:extLst>
  </p:cSld>
  <p:clrMapOvr>
    <a:masterClrMapping/>
  </p:clrMapOvr>
</p:sld>
</file>

<file path=ppt/theme/theme1.xml><?xml version="1.0" encoding="utf-8"?>
<a:theme xmlns:a="http://schemas.openxmlformats.org/drawingml/2006/main" name="Title">
  <a:themeElements>
    <a:clrScheme name="Scheat">
      <a:dk1>
        <a:srgbClr val="FFFFFF"/>
      </a:dk1>
      <a:lt1>
        <a:srgbClr val="000000"/>
      </a:lt1>
      <a:dk2>
        <a:srgbClr val="FFFFFF"/>
      </a:dk2>
      <a:lt2>
        <a:srgbClr val="EEECE1"/>
      </a:lt2>
      <a:accent1>
        <a:srgbClr val="7BCFF5"/>
      </a:accent1>
      <a:accent2>
        <a:srgbClr val="BBFF02"/>
      </a:accent2>
      <a:accent3>
        <a:srgbClr val="00CCFF"/>
      </a:accent3>
      <a:accent4>
        <a:srgbClr val="FF99FF"/>
      </a:accent4>
      <a:accent5>
        <a:srgbClr val="4BACC6"/>
      </a:accent5>
      <a:accent6>
        <a:srgbClr val="F79646"/>
      </a:accent6>
      <a:hlink>
        <a:srgbClr val="7BCFF5"/>
      </a:hlink>
      <a:folHlink>
        <a:srgbClr val="25AFEE"/>
      </a:folHlink>
    </a:clrScheme>
    <a:fontScheme name="Scheat">
      <a:majorFont>
        <a:latin typeface="Crimson Text"/>
        <a:ea typeface="Spica Neue"/>
        <a:cs typeface=""/>
      </a:majorFont>
      <a:minorFont>
        <a:latin typeface="Crimson Text"/>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tku_EventName xmlns="801a4ecc-5c06-4555-9dd1-0bf5b16740cf" xsi:nil="true"/>
    <dotku_Creator xmlns="801a4ecc-5c06-4555-9dd1-0bf5b16740cf">Ala-Uotila Päivi</dotku_Creator>
    <dotku_PresentationDate xmlns="801a4ecc-5c06-4555-9dd1-0bf5b16740cf">2020-08-20T21:00:00+00:00</dotku_PresentationDate>
    <dotku_Presenter xmlns="801a4ecc-5c06-4555-9dd1-0bf5b16740cf">Ala-Uotila Päivi</dotku_Presenter>
    <dotku_Description xmlns="801a4ecc-5c06-4555-9dd1-0bf5b16740cf">Kaupunkitietomalli päätöksen pohja</dotku_Description>
    <dotku_Publicity xmlns="801a4ecc-5c06-4555-9dd1-0bf5b16740cf">Julkinen</dotku_Publicity>
    <dotku_PresentationType xmlns="801a4ecc-5c06-4555-9dd1-0bf5b16740cf">Esitysaineisto</dotku_PresentationType>
    <dotku_ContainsPersonalData xmlns="801a4ecc-5c06-4555-9dd1-0bf5b16740cf">Sisältää henkilötietoja</dotku_ContainsPersonalData>
  </documentManagement>
</p:properties>
</file>

<file path=customXml/item2.xml><?xml version="1.0" encoding="utf-8"?>
<ct:contentTypeSchema xmlns:ct="http://schemas.microsoft.com/office/2006/metadata/contentType" xmlns:ma="http://schemas.microsoft.com/office/2006/metadata/properties/metaAttributes" ct:_="" ma:_="" ma:contentTypeName="Esitys- ja koulutusaineisto" ma:contentTypeID="0x01010064614A6ADD554301B9A3FBA1BCE52C07007B6F1AC103D6B64FB72E58FB088F7302" ma:contentTypeVersion="1" ma:contentTypeDescription="" ma:contentTypeScope="" ma:versionID="454c5160eda873688a165c553162b471">
  <xsd:schema xmlns:xsd="http://www.w3.org/2001/XMLSchema" xmlns:xs="http://www.w3.org/2001/XMLSchema" xmlns:p="http://schemas.microsoft.com/office/2006/metadata/properties" xmlns:ns2="801a4ecc-5c06-4555-9dd1-0bf5b16740cf" targetNamespace="http://schemas.microsoft.com/office/2006/metadata/properties" ma:root="true" ma:fieldsID="bd521400b25e7e7265d3bdbae11647d1" ns2:_="">
    <xsd:import namespace="801a4ecc-5c06-4555-9dd1-0bf5b16740cf"/>
    <xsd:element name="properties">
      <xsd:complexType>
        <xsd:sequence>
          <xsd:element name="documentManagement">
            <xsd:complexType>
              <xsd:all>
                <xsd:element ref="ns2:dotku_ContainsPersonalData" minOccurs="0"/>
                <xsd:element ref="ns2:dotku_Publicity"/>
                <xsd:element ref="ns2:dotku_Description" minOccurs="0"/>
                <xsd:element ref="ns2:dotku_PresentationDate"/>
                <xsd:element ref="ns2:dotku_EventName" minOccurs="0"/>
                <xsd:element ref="ns2:dotku_Creator" minOccurs="0"/>
                <xsd:element ref="ns2:dotku_Presenter"/>
                <xsd:element ref="ns2:dotku_Presentation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a4ecc-5c06-4555-9dd1-0bf5b16740cf" elementFormDefault="qualified">
    <xsd:import namespace="http://schemas.microsoft.com/office/2006/documentManagement/types"/>
    <xsd:import namespace="http://schemas.microsoft.com/office/infopath/2007/PartnerControls"/>
    <xsd:element name="dotku_ContainsPersonalData" ma:index="2" nillable="true" ma:displayName="Sisältää henkilötietoja" ma:default="" ma:description="Henkilötietolaki 3 § 1 mom" ma:format="Dropdown" ma:internalName="dotku_ContainsPersonalData">
      <xsd:simpleType>
        <xsd:restriction base="dms:Choice">
          <xsd:enumeration value="Ei sisällä henkilötietoja"/>
          <xsd:enumeration value="Sisältää henkilötietoja"/>
          <xsd:enumeration value="Sisältää arkaluonteisia henkilötietoja"/>
        </xsd:restriction>
      </xsd:simpleType>
    </xsd:element>
    <xsd:element name="dotku_Publicity" ma:index="3" ma:displayName="Julkisuus" ma:default="Julkinen" ma:format="Dropdown" ma:internalName="dotku_Publicity">
      <xsd:simpleType>
        <xsd:restriction base="dms:Choice">
          <xsd:enumeration value="Julkinen"/>
          <xsd:enumeration value="Salassa pidettävä"/>
        </xsd:restriction>
      </xsd:simpleType>
    </xsd:element>
    <xsd:element name="dotku_Description" ma:index="4" nillable="true" ma:displayName="Kuvaus" ma:internalName="dotku_Description">
      <xsd:simpleType>
        <xsd:restriction base="dms:Note">
          <xsd:maxLength value="255"/>
        </xsd:restriction>
      </xsd:simpleType>
    </xsd:element>
    <xsd:element name="dotku_PresentationDate" ma:index="5" ma:displayName="Esityspvm" ma:format="DateOnly" ma:internalName="dotku_PresentationDate">
      <xsd:simpleType>
        <xsd:restriction base="dms:DateTime"/>
      </xsd:simpleType>
    </xsd:element>
    <xsd:element name="dotku_EventName" ma:index="6" nillable="true" ma:displayName="Tilaisuuden nimi" ma:internalName="dotku_EventName">
      <xsd:simpleType>
        <xsd:restriction base="dms:Note">
          <xsd:maxLength value="255"/>
        </xsd:restriction>
      </xsd:simpleType>
    </xsd:element>
    <xsd:element name="dotku_Creator" ma:index="7" nillable="true" ma:displayName="Tekijä" ma:description="Sukunimi Etunimi" ma:internalName="dotku_Creator">
      <xsd:simpleType>
        <xsd:restriction base="dms:Text">
          <xsd:maxLength value="100"/>
        </xsd:restriction>
      </xsd:simpleType>
    </xsd:element>
    <xsd:element name="dotku_Presenter" ma:index="8" ma:displayName="Esittäjä" ma:description="Sukunimi Etunimi" ma:internalName="dotku_Presenter">
      <xsd:simpleType>
        <xsd:restriction base="dms:Text">
          <xsd:maxLength value="255"/>
        </xsd:restriction>
      </xsd:simpleType>
    </xsd:element>
    <xsd:element name="dotku_PresentationType" ma:index="9" ma:displayName="Esitys- ja koulutusaineiston tyyppi" ma:format="Dropdown" ma:internalName="dotku_PresentationType">
      <xsd:simpleType>
        <xsd:restriction base="dms:Choice">
          <xsd:enumeration value="Esitysaineisto"/>
          <xsd:enumeration value="Koulutusaineisto"/>
          <xsd:enumeration value="Ohjelma"/>
          <xsd:enumeration value="Puh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Sisältölaji"/>
        <xsd:element ref="dc:title" minOccurs="0" maxOccurs="1" ma:displayName="Otsikko"/>
        <xsd:element ref="dc:subject" minOccurs="0" maxOccurs="1" ma:index="16" ma:displayName="Aih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e907a47a-bef0-4de7-8dab-7bc0f3e3b801" ContentTypeId="0x01010064614A6ADD554301B9A3FBA1BCE52C07"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670B86-3381-4B7E-9CB5-70AB8A799E07}">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801a4ecc-5c06-4555-9dd1-0bf5b16740cf"/>
    <ds:schemaRef ds:uri="http://purl.org/dc/terms/"/>
    <ds:schemaRef ds:uri="http://purl.org/dc/dcmitype/"/>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09BC3D4C-9652-4297-B0C2-E470F490F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a4ecc-5c06-4555-9dd1-0bf5b16740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19CA00-7684-4CE3-AF28-57FD1351877F}">
  <ds:schemaRefs>
    <ds:schemaRef ds:uri="Microsoft.SharePoint.Taxonomy.ContentTypeSync"/>
  </ds:schemaRefs>
</ds:datastoreItem>
</file>

<file path=customXml/itemProps4.xml><?xml version="1.0" encoding="utf-8"?>
<ds:datastoreItem xmlns:ds="http://schemas.openxmlformats.org/officeDocument/2006/customXml" ds:itemID="{BC8D76F3-154C-4A5C-B4A1-1E6399AB7C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17240</TotalTime>
  <Words>180</Words>
  <Application>Microsoft Office PowerPoint</Application>
  <PresentationFormat>Mukautettu</PresentationFormat>
  <Paragraphs>70</Paragraphs>
  <Slides>1</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vt:i4>
      </vt:variant>
    </vt:vector>
  </HeadingPairs>
  <TitlesOfParts>
    <vt:vector size="6" baseType="lpstr">
      <vt:lpstr>Arial</vt:lpstr>
      <vt:lpstr>Arial Narrow</vt:lpstr>
      <vt:lpstr>Calibri</vt:lpstr>
      <vt:lpstr>Crimson Text</vt:lpstr>
      <vt:lpstr>Title</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Scheat</dc:title>
  <dc:subject/>
  <dc:creator>Jun</dc:creator>
  <cp:lastModifiedBy>Hilke Katariina</cp:lastModifiedBy>
  <cp:revision>400</cp:revision>
  <cp:lastPrinted>2020-06-08T13:00:33Z</cp:lastPrinted>
  <dcterms:created xsi:type="dcterms:W3CDTF">2015-02-26T15:14:38Z</dcterms:created>
  <dcterms:modified xsi:type="dcterms:W3CDTF">2020-11-06T08:30:33Z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0x01010064614A6ADD554301B9A3FBA1BCE52C07007B6F1AC103D6B64FB72E58FB088F7302</vt:lpwstr>
  </property>
  <property fmtid="{D5CDD505-2E9C-101B-9397-08002B2CF9AE}" pid="3" name="h94c21d59b064f78a5c2e322551a3e88">
    <vt:lpwstr>Diaesitys|29bf125c-3304-4b20-a038-e327a30ca536</vt:lpwstr>
  </property>
  <property fmtid="{D5CDD505-2E9C-101B-9397-08002B2CF9AE}" pid="4" name="ec87dd8dbe3f4b87b196639a53969ad4">
    <vt:lpwstr>Suomi|ddab1725-3888-478f-9c8c-3eeceecd16e9</vt:lpwstr>
  </property>
  <property fmtid="{D5CDD505-2E9C-101B-9397-08002B2CF9AE}" pid="5" name="TaxCatchAll">
    <vt:lpwstr>1;#Diaesitys|29bf125c-3304-4b20-a038-e327a30ca536;#3;#Suomi|ddab1725-3888-478f-9c8c-3eeceecd16e9</vt:lpwstr>
  </property>
  <property fmtid="{D5CDD505-2E9C-101B-9397-08002B2CF9AE}" pid="6" name="_Kieli">
    <vt:lpwstr>3;#Suomi|ddab1725-3888-478f-9c8c-3eeceecd16e9</vt:lpwstr>
  </property>
  <property fmtid="{D5CDD505-2E9C-101B-9397-08002B2CF9AE}" pid="7" name="_Esitysaineistojen tyyppi">
    <vt:lpwstr>1;#Diaesitys|29bf125c-3304-4b20-a038-e327a30ca536</vt:lpwstr>
  </property>
</Properties>
</file>