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4"/>
  </p:notesMasterIdLst>
  <p:sldIdLst>
    <p:sldId id="307" r:id="rId3"/>
  </p:sldIdLst>
  <p:sldSz cx="9144000" cy="6858000" type="screen4x3"/>
  <p:notesSz cx="6834188" cy="99790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>
        <p:scale>
          <a:sx n="80" d="100"/>
          <a:sy n="80" d="100"/>
        </p:scale>
        <p:origin x="-834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B4A8F7-0F54-4091-ABDD-3FFE1145BF5D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9117FCE9-8B82-4690-9563-23865AA4C748}">
      <dgm:prSet phldrT="[Teksti]" custT="1"/>
      <dgm:spPr/>
      <dgm:t>
        <a:bodyPr/>
        <a:lstStyle/>
        <a:p>
          <a:r>
            <a:rPr lang="fi-FI" sz="2000" b="1" dirty="0" err="1" smtClean="0"/>
            <a:t>Kh</a:t>
          </a:r>
          <a:endParaRPr lang="fi-FI" sz="2000" b="1" dirty="0" smtClean="0"/>
        </a:p>
        <a:p>
          <a:r>
            <a:rPr lang="fi-FI" sz="2000" dirty="0" smtClean="0"/>
            <a:t>- päätökset ja seuranta työllisyysasioista ja määrärahoista</a:t>
          </a:r>
          <a:endParaRPr lang="fi-FI" sz="2000" dirty="0"/>
        </a:p>
      </dgm:t>
    </dgm:pt>
    <dgm:pt modelId="{6E881720-AF70-4C8A-A800-F4D2CF65B2B4}" type="parTrans" cxnId="{BA09FDAC-6574-4940-8B72-E8027B075A5E}">
      <dgm:prSet/>
      <dgm:spPr/>
      <dgm:t>
        <a:bodyPr/>
        <a:lstStyle/>
        <a:p>
          <a:endParaRPr lang="fi-FI"/>
        </a:p>
      </dgm:t>
    </dgm:pt>
    <dgm:pt modelId="{213E7830-CF65-40BC-9EC4-CF1F251D9C87}" type="sibTrans" cxnId="{BA09FDAC-6574-4940-8B72-E8027B075A5E}">
      <dgm:prSet/>
      <dgm:spPr/>
      <dgm:t>
        <a:bodyPr/>
        <a:lstStyle/>
        <a:p>
          <a:endParaRPr lang="fi-FI"/>
        </a:p>
      </dgm:t>
    </dgm:pt>
    <dgm:pt modelId="{3C6830B8-D3DC-4510-8AF4-CAC9DAEA1E92}">
      <dgm:prSet phldrT="[Teksti]" custT="1"/>
      <dgm:spPr/>
      <dgm:t>
        <a:bodyPr/>
        <a:lstStyle/>
        <a:p>
          <a:r>
            <a:rPr lang="fi-FI" sz="2000" b="1" dirty="0" smtClean="0"/>
            <a:t>Konsernihallinto Kaupunkikehitysryhmä</a:t>
          </a:r>
        </a:p>
        <a:p>
          <a:r>
            <a:rPr lang="fi-FI" sz="2000" dirty="0" smtClean="0"/>
            <a:t>- ohjaus, koordinointi ja </a:t>
          </a:r>
          <a:r>
            <a:rPr lang="fi-FI" sz="2000" dirty="0" smtClean="0"/>
            <a:t>kehittäminen</a:t>
          </a:r>
          <a:endParaRPr lang="fi-FI" sz="2000" dirty="0" smtClean="0"/>
        </a:p>
      </dgm:t>
    </dgm:pt>
    <dgm:pt modelId="{EBE67FD8-6577-42C4-BAE9-F1C0C3A960E9}" type="parTrans" cxnId="{7BB37D93-C567-4B1F-8D36-CE8C2E700C22}">
      <dgm:prSet/>
      <dgm:spPr/>
      <dgm:t>
        <a:bodyPr/>
        <a:lstStyle/>
        <a:p>
          <a:endParaRPr lang="fi-FI"/>
        </a:p>
      </dgm:t>
    </dgm:pt>
    <dgm:pt modelId="{7F5CD59E-7D82-46F8-9734-754D617C75E1}" type="sibTrans" cxnId="{7BB37D93-C567-4B1F-8D36-CE8C2E700C22}">
      <dgm:prSet/>
      <dgm:spPr/>
      <dgm:t>
        <a:bodyPr/>
        <a:lstStyle/>
        <a:p>
          <a:endParaRPr lang="fi-FI"/>
        </a:p>
      </dgm:t>
    </dgm:pt>
    <dgm:pt modelId="{9B1CE91F-4109-45A3-92F7-CDED6C503351}">
      <dgm:prSet phldrT="[Teksti]" custT="1"/>
      <dgm:spPr/>
      <dgm:t>
        <a:bodyPr/>
        <a:lstStyle/>
        <a:p>
          <a:r>
            <a:rPr lang="fi-FI" sz="2000" b="1" dirty="0" smtClean="0"/>
            <a:t>Palvelukeskus</a:t>
          </a:r>
        </a:p>
        <a:p>
          <a:r>
            <a:rPr lang="fi-FI" sz="2000" dirty="0" smtClean="0"/>
            <a:t>- työllistämistoiminta; TYPY, TYP, työkeskus, hankkeet</a:t>
          </a:r>
        </a:p>
      </dgm:t>
    </dgm:pt>
    <dgm:pt modelId="{B8336DB4-B861-48E5-B7A7-5BC45ADA0516}" type="parTrans" cxnId="{E5A95E09-26CA-4013-BD51-B110B28D2F1B}">
      <dgm:prSet/>
      <dgm:spPr/>
      <dgm:t>
        <a:bodyPr/>
        <a:lstStyle/>
        <a:p>
          <a:endParaRPr lang="fi-FI"/>
        </a:p>
      </dgm:t>
    </dgm:pt>
    <dgm:pt modelId="{BF092333-5DCA-4394-85C2-711759F4F571}" type="sibTrans" cxnId="{E5A95E09-26CA-4013-BD51-B110B28D2F1B}">
      <dgm:prSet/>
      <dgm:spPr/>
      <dgm:t>
        <a:bodyPr/>
        <a:lstStyle/>
        <a:p>
          <a:endParaRPr lang="fi-FI"/>
        </a:p>
      </dgm:t>
    </dgm:pt>
    <dgm:pt modelId="{19C08836-265D-40E7-B843-9CAB3B13AFC9}">
      <dgm:prSet phldrT="[Teksti]" custT="1"/>
      <dgm:spPr/>
      <dgm:t>
        <a:bodyPr anchor="t"/>
        <a:lstStyle/>
        <a:p>
          <a:pPr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b="1" dirty="0" smtClean="0"/>
            <a:t>TYPY</a:t>
          </a:r>
        </a:p>
        <a:p>
          <a:pPr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dirty="0" smtClean="0"/>
            <a:t>- Kunnan velvoitteista vastaaminen</a:t>
          </a:r>
        </a:p>
        <a:p>
          <a:pPr marL="0" marR="0" indent="0" algn="l" defTabSz="355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fi-FI" sz="1000" b="0" dirty="0" smtClean="0">
              <a:effectLst/>
              <a:latin typeface="+mn-lt"/>
            </a:rPr>
            <a:t>v. 2014: </a:t>
          </a:r>
        </a:p>
        <a:p>
          <a:pPr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b="0" dirty="0" smtClean="0">
              <a:effectLst/>
              <a:latin typeface="+mn-lt"/>
            </a:rPr>
            <a:t>- 26 </a:t>
          </a:r>
          <a:r>
            <a:rPr lang="fi-FI" sz="1000" b="0" dirty="0" err="1" smtClean="0">
              <a:effectLst/>
              <a:latin typeface="+mn-lt"/>
            </a:rPr>
            <a:t>htv</a:t>
          </a:r>
          <a:r>
            <a:rPr lang="fi-FI" sz="1000" b="0" dirty="0" smtClean="0">
              <a:effectLst/>
              <a:latin typeface="+mn-lt"/>
            </a:rPr>
            <a:t> , vakansseja 28 (1 kaupunkikehitykseen)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i-FI" sz="1000" b="0" dirty="0" smtClean="0">
              <a:effectLst/>
              <a:latin typeface="+mn-lt"/>
            </a:rPr>
            <a:t>-asiakastavoite 2000 </a:t>
          </a:r>
        </a:p>
        <a:p>
          <a:pPr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b="0" dirty="0" smtClean="0">
              <a:effectLst/>
              <a:latin typeface="+mn-lt"/>
            </a:rPr>
            <a:t>- perustoiminta</a:t>
          </a:r>
          <a:r>
            <a:rPr lang="fi-FI" sz="1000" b="0" baseline="0" dirty="0" smtClean="0">
              <a:effectLst/>
              <a:latin typeface="+mn-lt"/>
            </a:rPr>
            <a:t> </a:t>
          </a:r>
          <a:r>
            <a:rPr lang="fi-FI" sz="1000" b="0" dirty="0" smtClean="0">
              <a:effectLst/>
              <a:latin typeface="+mn-lt"/>
            </a:rPr>
            <a:t>1.590.002,64 €</a:t>
          </a:r>
        </a:p>
        <a:p>
          <a:pPr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b="0" dirty="0" smtClean="0">
              <a:effectLst/>
              <a:latin typeface="+mn-lt"/>
              <a:ea typeface="Calibri"/>
              <a:cs typeface="Calibri"/>
            </a:rPr>
            <a:t>- työllisyysmääräraha </a:t>
          </a:r>
        </a:p>
        <a:p>
          <a:pPr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b="0" dirty="0" smtClean="0">
              <a:effectLst/>
              <a:latin typeface="+mn-lt"/>
              <a:ea typeface="Calibri"/>
              <a:cs typeface="Calibri"/>
            </a:rPr>
            <a:t>6.587.800 €</a:t>
          </a:r>
          <a:endParaRPr lang="fi-FI" sz="1000" dirty="0"/>
        </a:p>
      </dgm:t>
    </dgm:pt>
    <dgm:pt modelId="{F1CA91FF-0FAA-4725-86D5-FFEDAC495B19}" type="parTrans" cxnId="{8CEC348F-9292-47C2-BEB8-375B92E1825F}">
      <dgm:prSet/>
      <dgm:spPr/>
      <dgm:t>
        <a:bodyPr/>
        <a:lstStyle/>
        <a:p>
          <a:endParaRPr lang="fi-FI"/>
        </a:p>
      </dgm:t>
    </dgm:pt>
    <dgm:pt modelId="{95D6779E-072C-4CEB-A4C1-39D855AE14D1}" type="sibTrans" cxnId="{8CEC348F-9292-47C2-BEB8-375B92E1825F}">
      <dgm:prSet/>
      <dgm:spPr/>
      <dgm:t>
        <a:bodyPr/>
        <a:lstStyle/>
        <a:p>
          <a:endParaRPr lang="fi-FI"/>
        </a:p>
      </dgm:t>
    </dgm:pt>
    <dgm:pt modelId="{A466F46F-F3D2-4C4E-B8F5-1B0ED67417BC}">
      <dgm:prSet phldrT="[Teksti]" custT="1"/>
      <dgm:spPr/>
      <dgm:t>
        <a:bodyPr anchor="t"/>
        <a:lstStyle/>
        <a:p>
          <a:pPr algn="l"/>
          <a:r>
            <a:rPr lang="fi-FI" sz="1000" b="1" dirty="0" smtClean="0"/>
            <a:t>TYP</a:t>
          </a:r>
        </a:p>
        <a:p>
          <a:pPr algn="l"/>
          <a:r>
            <a:rPr lang="fi-FI" sz="1000" dirty="0" smtClean="0"/>
            <a:t>- yhteisasiakkaat </a:t>
          </a:r>
          <a:r>
            <a:rPr lang="fi-FI" sz="1000" dirty="0" err="1" smtClean="0"/>
            <a:t>TE-toimiston</a:t>
          </a:r>
          <a:r>
            <a:rPr lang="fi-FI" sz="1000" dirty="0" smtClean="0"/>
            <a:t> – kanssa</a:t>
          </a:r>
        </a:p>
        <a:p>
          <a:pPr algn="l"/>
          <a:r>
            <a:rPr lang="fi-FI" sz="1000" dirty="0" smtClean="0"/>
            <a:t>- </a:t>
          </a:r>
          <a:r>
            <a:rPr lang="fi-FI" sz="1000" dirty="0" err="1" smtClean="0"/>
            <a:t>htv</a:t>
          </a:r>
          <a:r>
            <a:rPr lang="fi-FI" sz="1000" dirty="0" smtClean="0"/>
            <a:t> resursointi </a:t>
          </a:r>
          <a:r>
            <a:rPr lang="fi-FI" sz="1000" dirty="0" err="1" smtClean="0"/>
            <a:t>TYPY:stä</a:t>
          </a:r>
          <a:endParaRPr lang="fi-FI" sz="1000" dirty="0" smtClean="0"/>
        </a:p>
        <a:p>
          <a:pPr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900" smtClean="0"/>
        </a:p>
        <a:p>
          <a:pPr algn="ctr"/>
          <a:endParaRPr lang="fi-FI" sz="900" dirty="0"/>
        </a:p>
      </dgm:t>
    </dgm:pt>
    <dgm:pt modelId="{0F1E88D5-AD46-479F-B95A-3612B9A39877}" type="parTrans" cxnId="{02E266EF-F7CE-476F-A953-0D54A91D2EAB}">
      <dgm:prSet/>
      <dgm:spPr/>
      <dgm:t>
        <a:bodyPr/>
        <a:lstStyle/>
        <a:p>
          <a:endParaRPr lang="fi-FI"/>
        </a:p>
      </dgm:t>
    </dgm:pt>
    <dgm:pt modelId="{6EA46DD7-75C1-455C-A411-7BAD5FEDE039}" type="sibTrans" cxnId="{02E266EF-F7CE-476F-A953-0D54A91D2EAB}">
      <dgm:prSet/>
      <dgm:spPr/>
      <dgm:t>
        <a:bodyPr/>
        <a:lstStyle/>
        <a:p>
          <a:endParaRPr lang="fi-FI"/>
        </a:p>
      </dgm:t>
    </dgm:pt>
    <dgm:pt modelId="{1B2D4E7B-E215-43D0-98C3-B2DD4A0E8743}">
      <dgm:prSet phldrT="[Teksti]" custT="1"/>
      <dgm:spPr/>
      <dgm:t>
        <a:bodyPr anchor="t"/>
        <a:lstStyle/>
        <a:p>
          <a:pPr algn="l" rtl="0"/>
          <a:r>
            <a:rPr lang="fi-FI" sz="1000" b="1" dirty="0" smtClean="0"/>
            <a:t>Työkeskus</a:t>
          </a:r>
        </a:p>
        <a:p>
          <a:pPr algn="l" rtl="0"/>
          <a:r>
            <a:rPr lang="fi-FI" sz="1000" b="0" dirty="0" smtClean="0">
              <a:effectLst/>
              <a:latin typeface="+mn-lt"/>
              <a:ea typeface="Calibri"/>
              <a:cs typeface="Calibri"/>
            </a:rPr>
            <a:t>v. 2014: </a:t>
          </a:r>
        </a:p>
        <a:p>
          <a:pPr algn="l" rtl="0"/>
          <a:r>
            <a:rPr lang="fi-FI" sz="1000" b="0" dirty="0" smtClean="0">
              <a:effectLst/>
              <a:latin typeface="+mn-lt"/>
              <a:ea typeface="Calibri"/>
              <a:cs typeface="Calibri"/>
            </a:rPr>
            <a:t>- </a:t>
          </a:r>
          <a:r>
            <a:rPr lang="fi-FI" sz="1000" b="0" dirty="0" err="1" smtClean="0">
              <a:effectLst/>
              <a:latin typeface="+mn-lt"/>
              <a:ea typeface="Calibri"/>
              <a:cs typeface="Calibri"/>
            </a:rPr>
            <a:t>htv</a:t>
          </a:r>
          <a:r>
            <a:rPr lang="fi-FI" sz="1000" b="0" dirty="0" smtClean="0">
              <a:effectLst/>
              <a:latin typeface="+mn-lt"/>
              <a:ea typeface="Calibri"/>
              <a:cs typeface="Calibri"/>
            </a:rPr>
            <a:t> 2</a:t>
          </a:r>
          <a:r>
            <a:rPr lang="fi-FI" sz="1000" b="0" dirty="0" smtClean="0">
              <a:effectLst/>
              <a:latin typeface="+mn-lt"/>
            </a:rPr>
            <a:t>4, vakansseja 28</a:t>
          </a:r>
          <a:r>
            <a:rPr lang="fi-FI" sz="1000" b="0" dirty="0" smtClean="0">
              <a:effectLst/>
              <a:latin typeface="+mn-lt"/>
              <a:ea typeface="Calibri"/>
              <a:cs typeface="Calibri"/>
            </a:rPr>
            <a:t>  </a:t>
          </a:r>
        </a:p>
        <a:p>
          <a:pPr algn="l" rtl="0"/>
          <a:r>
            <a:rPr lang="fi-FI" sz="1000" b="0" dirty="0" smtClean="0">
              <a:effectLst/>
              <a:latin typeface="+mn-lt"/>
              <a:ea typeface="Calibri"/>
              <a:cs typeface="Calibri"/>
            </a:rPr>
            <a:t>-asiakastavoite 650</a:t>
          </a:r>
        </a:p>
        <a:p>
          <a:pPr algn="l" rtl="0"/>
          <a:r>
            <a:rPr lang="fi-FI" sz="1000" b="0" dirty="0" smtClean="0">
              <a:solidFill>
                <a:schemeClr val="bg1"/>
              </a:solidFill>
              <a:effectLst/>
              <a:latin typeface="+mn-lt"/>
              <a:cs typeface="Calibri"/>
            </a:rPr>
            <a:t>- Toimintabudjetti  </a:t>
          </a:r>
          <a:r>
            <a:rPr lang="fi-FI" sz="1000" b="0" dirty="0" smtClean="0">
              <a:solidFill>
                <a:schemeClr val="bg1"/>
              </a:solidFill>
              <a:latin typeface="+mn-lt"/>
            </a:rPr>
            <a:t>4.339.400 €</a:t>
          </a:r>
          <a:endParaRPr lang="fi-FI" sz="1000" b="1" dirty="0"/>
        </a:p>
      </dgm:t>
    </dgm:pt>
    <dgm:pt modelId="{B6F01A7B-1348-469B-8820-82770AA833CE}" type="parTrans" cxnId="{C2F35F51-1796-4FEA-B501-2174BCB9A125}">
      <dgm:prSet/>
      <dgm:spPr/>
      <dgm:t>
        <a:bodyPr/>
        <a:lstStyle/>
        <a:p>
          <a:endParaRPr lang="fi-FI"/>
        </a:p>
      </dgm:t>
    </dgm:pt>
    <dgm:pt modelId="{A16F425A-394B-4940-9394-9B80622BD1F8}" type="sibTrans" cxnId="{C2F35F51-1796-4FEA-B501-2174BCB9A125}">
      <dgm:prSet/>
      <dgm:spPr/>
      <dgm:t>
        <a:bodyPr/>
        <a:lstStyle/>
        <a:p>
          <a:endParaRPr lang="fi-FI"/>
        </a:p>
      </dgm:t>
    </dgm:pt>
    <dgm:pt modelId="{36E6475B-93B1-45E5-9C66-A21D01A6F86E}">
      <dgm:prSet phldrT="[Teksti]" custT="1"/>
      <dgm:spPr/>
      <dgm:t>
        <a:bodyPr anchor="t"/>
        <a:lstStyle/>
        <a:p>
          <a:pPr algn="l" rtl="0"/>
          <a:r>
            <a:rPr lang="fi-FI" sz="1000" b="1" dirty="0" smtClean="0"/>
            <a:t>Hankkeet</a:t>
          </a:r>
          <a:endParaRPr lang="fi-FI" sz="1000" b="1" dirty="0"/>
        </a:p>
      </dgm:t>
    </dgm:pt>
    <dgm:pt modelId="{46B2D3E2-BBE7-4B40-AED3-2E0A5297ABF3}" type="parTrans" cxnId="{CE0BAE93-6613-4617-A7C3-0245D6BB8A38}">
      <dgm:prSet/>
      <dgm:spPr/>
      <dgm:t>
        <a:bodyPr/>
        <a:lstStyle/>
        <a:p>
          <a:endParaRPr lang="fi-FI"/>
        </a:p>
      </dgm:t>
    </dgm:pt>
    <dgm:pt modelId="{02A4DF9A-4187-4975-A689-6B55DE6CEB9E}" type="sibTrans" cxnId="{CE0BAE93-6613-4617-A7C3-0245D6BB8A38}">
      <dgm:prSet/>
      <dgm:spPr/>
      <dgm:t>
        <a:bodyPr/>
        <a:lstStyle/>
        <a:p>
          <a:endParaRPr lang="fi-FI"/>
        </a:p>
      </dgm:t>
    </dgm:pt>
    <dgm:pt modelId="{A86644C8-C121-4DD6-82FF-1DF724081252}" type="pres">
      <dgm:prSet presAssocID="{99B4A8F7-0F54-4091-ABDD-3FFE1145BF5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i-FI"/>
        </a:p>
      </dgm:t>
    </dgm:pt>
    <dgm:pt modelId="{807845AF-E9CD-4883-9208-B7F0B4F7174B}" type="pres">
      <dgm:prSet presAssocID="{9117FCE9-8B82-4690-9563-23865AA4C748}" presName="vertOne" presStyleCnt="0"/>
      <dgm:spPr/>
    </dgm:pt>
    <dgm:pt modelId="{A7C7765F-2A71-4565-ABF7-CE3796068F03}" type="pres">
      <dgm:prSet presAssocID="{9117FCE9-8B82-4690-9563-23865AA4C748}" presName="txOne" presStyleLbl="node0" presStyleIdx="0" presStyleCnt="1" custScaleY="76285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6CF07BB9-9A18-427C-83A2-6C3CFB6F35D0}" type="pres">
      <dgm:prSet presAssocID="{9117FCE9-8B82-4690-9563-23865AA4C748}" presName="parTransOne" presStyleCnt="0"/>
      <dgm:spPr/>
    </dgm:pt>
    <dgm:pt modelId="{754A55E7-2B35-4CF9-99AF-702F0028F55F}" type="pres">
      <dgm:prSet presAssocID="{9117FCE9-8B82-4690-9563-23865AA4C748}" presName="horzOne" presStyleCnt="0"/>
      <dgm:spPr/>
    </dgm:pt>
    <dgm:pt modelId="{714B3D6F-2173-4786-872E-13708BAF4024}" type="pres">
      <dgm:prSet presAssocID="{3C6830B8-D3DC-4510-8AF4-CAC9DAEA1E92}" presName="vertTwo" presStyleCnt="0"/>
      <dgm:spPr/>
    </dgm:pt>
    <dgm:pt modelId="{10DC81D3-F177-445F-A0EF-56BBD379561D}" type="pres">
      <dgm:prSet presAssocID="{3C6830B8-D3DC-4510-8AF4-CAC9DAEA1E92}" presName="txTwo" presStyleLbl="node2" presStyleIdx="0" presStyleCnt="1" custScaleY="72937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62CCA7D6-F7ED-42D8-8CC9-59E34073CC5E}" type="pres">
      <dgm:prSet presAssocID="{3C6830B8-D3DC-4510-8AF4-CAC9DAEA1E92}" presName="parTransTwo" presStyleCnt="0"/>
      <dgm:spPr/>
    </dgm:pt>
    <dgm:pt modelId="{82C2F9DA-7F8B-46F2-BFCE-BD8D9E99D2FC}" type="pres">
      <dgm:prSet presAssocID="{3C6830B8-D3DC-4510-8AF4-CAC9DAEA1E92}" presName="horzTwo" presStyleCnt="0"/>
      <dgm:spPr/>
    </dgm:pt>
    <dgm:pt modelId="{9B2C7109-223C-444D-98A2-44CEBC013891}" type="pres">
      <dgm:prSet presAssocID="{9B1CE91F-4109-45A3-92F7-CDED6C503351}" presName="vertThree" presStyleCnt="0"/>
      <dgm:spPr/>
    </dgm:pt>
    <dgm:pt modelId="{3C62C148-8D23-4B14-8728-2BC9DA6889EA}" type="pres">
      <dgm:prSet presAssocID="{9B1CE91F-4109-45A3-92F7-CDED6C503351}" presName="txThree" presStyleLbl="node3" presStyleIdx="0" presStyleCnt="1" custScaleY="62808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9660A41F-13A2-4736-9549-9AAB7B0EF66D}" type="pres">
      <dgm:prSet presAssocID="{9B1CE91F-4109-45A3-92F7-CDED6C503351}" presName="parTransThree" presStyleCnt="0"/>
      <dgm:spPr/>
    </dgm:pt>
    <dgm:pt modelId="{0F0567FF-030C-4ACA-B2B7-A6D5F2489D07}" type="pres">
      <dgm:prSet presAssocID="{9B1CE91F-4109-45A3-92F7-CDED6C503351}" presName="horzThree" presStyleCnt="0"/>
      <dgm:spPr/>
    </dgm:pt>
    <dgm:pt modelId="{7BA6E7B4-3F9B-4FB4-B3ED-F5DA1DAB7A00}" type="pres">
      <dgm:prSet presAssocID="{19C08836-265D-40E7-B843-9CAB3B13AFC9}" presName="vertFour" presStyleCnt="0">
        <dgm:presLayoutVars>
          <dgm:chPref val="3"/>
        </dgm:presLayoutVars>
      </dgm:prSet>
      <dgm:spPr/>
    </dgm:pt>
    <dgm:pt modelId="{763C8688-E3BD-44B2-8D5C-B3F7A7104BCB}" type="pres">
      <dgm:prSet presAssocID="{19C08836-265D-40E7-B843-9CAB3B13AFC9}" presName="txFour" presStyleLbl="node4" presStyleIdx="0" presStyleCnt="4" custScaleY="113257" custLinFactNeighborX="-58" custLinFactNeighborY="-6382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BDA98533-C7EF-4890-A872-6F9B3583B091}" type="pres">
      <dgm:prSet presAssocID="{19C08836-265D-40E7-B843-9CAB3B13AFC9}" presName="horzFour" presStyleCnt="0"/>
      <dgm:spPr/>
    </dgm:pt>
    <dgm:pt modelId="{7B96D2B4-7AB8-4FED-9064-5744620DC27B}" type="pres">
      <dgm:prSet presAssocID="{95D6779E-072C-4CEB-A4C1-39D855AE14D1}" presName="sibSpaceFour" presStyleCnt="0"/>
      <dgm:spPr/>
    </dgm:pt>
    <dgm:pt modelId="{30E257FD-3594-4BBF-828F-39E0088B2E2D}" type="pres">
      <dgm:prSet presAssocID="{A466F46F-F3D2-4C4E-B8F5-1B0ED67417BC}" presName="vertFour" presStyleCnt="0">
        <dgm:presLayoutVars>
          <dgm:chPref val="3"/>
        </dgm:presLayoutVars>
      </dgm:prSet>
      <dgm:spPr/>
    </dgm:pt>
    <dgm:pt modelId="{F3EE110B-A7A3-473A-A9C8-BF270D8E5647}" type="pres">
      <dgm:prSet presAssocID="{A466F46F-F3D2-4C4E-B8F5-1B0ED67417BC}" presName="txFour" presStyleLbl="node4" presStyleIdx="1" presStyleCnt="4" custScaleX="96490" custScaleY="114009" custLinFactNeighborX="-846" custLinFactNeighborY="-6382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9E8C9D30-C4EB-41B0-952B-89562085EE21}" type="pres">
      <dgm:prSet presAssocID="{A466F46F-F3D2-4C4E-B8F5-1B0ED67417BC}" presName="horzFour" presStyleCnt="0"/>
      <dgm:spPr/>
    </dgm:pt>
    <dgm:pt modelId="{6FCF9594-85AB-4BEB-9665-57DEF3213EA0}" type="pres">
      <dgm:prSet presAssocID="{6EA46DD7-75C1-455C-A411-7BAD5FEDE039}" presName="sibSpaceFour" presStyleCnt="0"/>
      <dgm:spPr/>
    </dgm:pt>
    <dgm:pt modelId="{13534DF8-50CE-4A87-ACB3-7B8644B2DECF}" type="pres">
      <dgm:prSet presAssocID="{1B2D4E7B-E215-43D0-98C3-B2DD4A0E8743}" presName="vertFour" presStyleCnt="0">
        <dgm:presLayoutVars>
          <dgm:chPref val="3"/>
        </dgm:presLayoutVars>
      </dgm:prSet>
      <dgm:spPr/>
    </dgm:pt>
    <dgm:pt modelId="{8592ED93-902A-4F77-A99E-A05CB9304932}" type="pres">
      <dgm:prSet presAssocID="{1B2D4E7B-E215-43D0-98C3-B2DD4A0E8743}" presName="txFour" presStyleLbl="node4" presStyleIdx="2" presStyleCnt="4" custScaleY="112896" custLinFactNeighborY="-6382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2AF9B635-37CD-493B-B4C1-F72D766D2085}" type="pres">
      <dgm:prSet presAssocID="{1B2D4E7B-E215-43D0-98C3-B2DD4A0E8743}" presName="horzFour" presStyleCnt="0"/>
      <dgm:spPr/>
    </dgm:pt>
    <dgm:pt modelId="{D7D901CD-6122-41D0-87BD-17686C590448}" type="pres">
      <dgm:prSet presAssocID="{A16F425A-394B-4940-9394-9B80622BD1F8}" presName="sibSpaceFour" presStyleCnt="0"/>
      <dgm:spPr/>
    </dgm:pt>
    <dgm:pt modelId="{2DBF0114-DFDC-460A-8F64-124C70406D6D}" type="pres">
      <dgm:prSet presAssocID="{36E6475B-93B1-45E5-9C66-A21D01A6F86E}" presName="vertFour" presStyleCnt="0">
        <dgm:presLayoutVars>
          <dgm:chPref val="3"/>
        </dgm:presLayoutVars>
      </dgm:prSet>
      <dgm:spPr/>
    </dgm:pt>
    <dgm:pt modelId="{D5B9ABF9-2ADF-468C-9E18-2B600E756996}" type="pres">
      <dgm:prSet presAssocID="{36E6475B-93B1-45E5-9C66-A21D01A6F86E}" presName="txFour" presStyleLbl="node4" presStyleIdx="3" presStyleCnt="4" custScaleY="113423" custLinFactNeighborX="-677" custLinFactNeighborY="-6382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B27106C9-070D-4F1F-9AB0-3D78F1ACF85C}" type="pres">
      <dgm:prSet presAssocID="{36E6475B-93B1-45E5-9C66-A21D01A6F86E}" presName="horzFour" presStyleCnt="0"/>
      <dgm:spPr/>
    </dgm:pt>
  </dgm:ptLst>
  <dgm:cxnLst>
    <dgm:cxn modelId="{CE0BAE93-6613-4617-A7C3-0245D6BB8A38}" srcId="{9B1CE91F-4109-45A3-92F7-CDED6C503351}" destId="{36E6475B-93B1-45E5-9C66-A21D01A6F86E}" srcOrd="3" destOrd="0" parTransId="{46B2D3E2-BBE7-4B40-AED3-2E0A5297ABF3}" sibTransId="{02A4DF9A-4187-4975-A689-6B55DE6CEB9E}"/>
    <dgm:cxn modelId="{780AAD1B-75AB-407D-97E8-48589C5E1719}" type="presOf" srcId="{9B1CE91F-4109-45A3-92F7-CDED6C503351}" destId="{3C62C148-8D23-4B14-8728-2BC9DA6889EA}" srcOrd="0" destOrd="0" presId="urn:microsoft.com/office/officeart/2005/8/layout/hierarchy4"/>
    <dgm:cxn modelId="{79C056D3-7EA7-4A87-905A-BF3403E5DBCB}" type="presOf" srcId="{36E6475B-93B1-45E5-9C66-A21D01A6F86E}" destId="{D5B9ABF9-2ADF-468C-9E18-2B600E756996}" srcOrd="0" destOrd="0" presId="urn:microsoft.com/office/officeart/2005/8/layout/hierarchy4"/>
    <dgm:cxn modelId="{E378C543-93B2-4CEE-BE05-EF768C22D67C}" type="presOf" srcId="{99B4A8F7-0F54-4091-ABDD-3FFE1145BF5D}" destId="{A86644C8-C121-4DD6-82FF-1DF724081252}" srcOrd="0" destOrd="0" presId="urn:microsoft.com/office/officeart/2005/8/layout/hierarchy4"/>
    <dgm:cxn modelId="{8E40213A-48ED-44FF-A5E2-BEEC9801E9F3}" type="presOf" srcId="{19C08836-265D-40E7-B843-9CAB3B13AFC9}" destId="{763C8688-E3BD-44B2-8D5C-B3F7A7104BCB}" srcOrd="0" destOrd="0" presId="urn:microsoft.com/office/officeart/2005/8/layout/hierarchy4"/>
    <dgm:cxn modelId="{7BB37D93-C567-4B1F-8D36-CE8C2E700C22}" srcId="{9117FCE9-8B82-4690-9563-23865AA4C748}" destId="{3C6830B8-D3DC-4510-8AF4-CAC9DAEA1E92}" srcOrd="0" destOrd="0" parTransId="{EBE67FD8-6577-42C4-BAE9-F1C0C3A960E9}" sibTransId="{7F5CD59E-7D82-46F8-9734-754D617C75E1}"/>
    <dgm:cxn modelId="{BA09FDAC-6574-4940-8B72-E8027B075A5E}" srcId="{99B4A8F7-0F54-4091-ABDD-3FFE1145BF5D}" destId="{9117FCE9-8B82-4690-9563-23865AA4C748}" srcOrd="0" destOrd="0" parTransId="{6E881720-AF70-4C8A-A800-F4D2CF65B2B4}" sibTransId="{213E7830-CF65-40BC-9EC4-CF1F251D9C87}"/>
    <dgm:cxn modelId="{02E266EF-F7CE-476F-A953-0D54A91D2EAB}" srcId="{9B1CE91F-4109-45A3-92F7-CDED6C503351}" destId="{A466F46F-F3D2-4C4E-B8F5-1B0ED67417BC}" srcOrd="1" destOrd="0" parTransId="{0F1E88D5-AD46-479F-B95A-3612B9A39877}" sibTransId="{6EA46DD7-75C1-455C-A411-7BAD5FEDE039}"/>
    <dgm:cxn modelId="{F92C3B47-1F8B-477D-BAF4-1FF634463653}" type="presOf" srcId="{3C6830B8-D3DC-4510-8AF4-CAC9DAEA1E92}" destId="{10DC81D3-F177-445F-A0EF-56BBD379561D}" srcOrd="0" destOrd="0" presId="urn:microsoft.com/office/officeart/2005/8/layout/hierarchy4"/>
    <dgm:cxn modelId="{447C74E1-F18B-4CE5-B397-B0C137197CAB}" type="presOf" srcId="{A466F46F-F3D2-4C4E-B8F5-1B0ED67417BC}" destId="{F3EE110B-A7A3-473A-A9C8-BF270D8E5647}" srcOrd="0" destOrd="0" presId="urn:microsoft.com/office/officeart/2005/8/layout/hierarchy4"/>
    <dgm:cxn modelId="{8CEC348F-9292-47C2-BEB8-375B92E1825F}" srcId="{9B1CE91F-4109-45A3-92F7-CDED6C503351}" destId="{19C08836-265D-40E7-B843-9CAB3B13AFC9}" srcOrd="0" destOrd="0" parTransId="{F1CA91FF-0FAA-4725-86D5-FFEDAC495B19}" sibTransId="{95D6779E-072C-4CEB-A4C1-39D855AE14D1}"/>
    <dgm:cxn modelId="{E680C3A3-9267-4EEA-A1BD-5936BCE9A6FD}" type="presOf" srcId="{1B2D4E7B-E215-43D0-98C3-B2DD4A0E8743}" destId="{8592ED93-902A-4F77-A99E-A05CB9304932}" srcOrd="0" destOrd="0" presId="urn:microsoft.com/office/officeart/2005/8/layout/hierarchy4"/>
    <dgm:cxn modelId="{E5A95E09-26CA-4013-BD51-B110B28D2F1B}" srcId="{3C6830B8-D3DC-4510-8AF4-CAC9DAEA1E92}" destId="{9B1CE91F-4109-45A3-92F7-CDED6C503351}" srcOrd="0" destOrd="0" parTransId="{B8336DB4-B861-48E5-B7A7-5BC45ADA0516}" sibTransId="{BF092333-5DCA-4394-85C2-711759F4F571}"/>
    <dgm:cxn modelId="{2F9CD6B3-FE8E-4A14-B283-285C9C5CD505}" type="presOf" srcId="{9117FCE9-8B82-4690-9563-23865AA4C748}" destId="{A7C7765F-2A71-4565-ABF7-CE3796068F03}" srcOrd="0" destOrd="0" presId="urn:microsoft.com/office/officeart/2005/8/layout/hierarchy4"/>
    <dgm:cxn modelId="{C2F35F51-1796-4FEA-B501-2174BCB9A125}" srcId="{9B1CE91F-4109-45A3-92F7-CDED6C503351}" destId="{1B2D4E7B-E215-43D0-98C3-B2DD4A0E8743}" srcOrd="2" destOrd="0" parTransId="{B6F01A7B-1348-469B-8820-82770AA833CE}" sibTransId="{A16F425A-394B-4940-9394-9B80622BD1F8}"/>
    <dgm:cxn modelId="{9C1DC65D-AE98-4D2A-8D74-0657A456F898}" type="presParOf" srcId="{A86644C8-C121-4DD6-82FF-1DF724081252}" destId="{807845AF-E9CD-4883-9208-B7F0B4F7174B}" srcOrd="0" destOrd="0" presId="urn:microsoft.com/office/officeart/2005/8/layout/hierarchy4"/>
    <dgm:cxn modelId="{841EE300-DCC4-4565-A104-71257359CF94}" type="presParOf" srcId="{807845AF-E9CD-4883-9208-B7F0B4F7174B}" destId="{A7C7765F-2A71-4565-ABF7-CE3796068F03}" srcOrd="0" destOrd="0" presId="urn:microsoft.com/office/officeart/2005/8/layout/hierarchy4"/>
    <dgm:cxn modelId="{4B9A4B03-2F30-4148-BC5B-FD28B791553E}" type="presParOf" srcId="{807845AF-E9CD-4883-9208-B7F0B4F7174B}" destId="{6CF07BB9-9A18-427C-83A2-6C3CFB6F35D0}" srcOrd="1" destOrd="0" presId="urn:microsoft.com/office/officeart/2005/8/layout/hierarchy4"/>
    <dgm:cxn modelId="{3423872D-D589-4F8B-B060-8EFCE34850D6}" type="presParOf" srcId="{807845AF-E9CD-4883-9208-B7F0B4F7174B}" destId="{754A55E7-2B35-4CF9-99AF-702F0028F55F}" srcOrd="2" destOrd="0" presId="urn:microsoft.com/office/officeart/2005/8/layout/hierarchy4"/>
    <dgm:cxn modelId="{868D8A56-17F3-405D-974E-502DD23EF417}" type="presParOf" srcId="{754A55E7-2B35-4CF9-99AF-702F0028F55F}" destId="{714B3D6F-2173-4786-872E-13708BAF4024}" srcOrd="0" destOrd="0" presId="urn:microsoft.com/office/officeart/2005/8/layout/hierarchy4"/>
    <dgm:cxn modelId="{B90F29C8-E226-47D8-B86F-6D8188C80CAB}" type="presParOf" srcId="{714B3D6F-2173-4786-872E-13708BAF4024}" destId="{10DC81D3-F177-445F-A0EF-56BBD379561D}" srcOrd="0" destOrd="0" presId="urn:microsoft.com/office/officeart/2005/8/layout/hierarchy4"/>
    <dgm:cxn modelId="{96674819-6507-4A1A-922C-715E13E10496}" type="presParOf" srcId="{714B3D6F-2173-4786-872E-13708BAF4024}" destId="{62CCA7D6-F7ED-42D8-8CC9-59E34073CC5E}" srcOrd="1" destOrd="0" presId="urn:microsoft.com/office/officeart/2005/8/layout/hierarchy4"/>
    <dgm:cxn modelId="{FB6B9F31-8E9E-4875-AB38-0108D622F6E0}" type="presParOf" srcId="{714B3D6F-2173-4786-872E-13708BAF4024}" destId="{82C2F9DA-7F8B-46F2-BFCE-BD8D9E99D2FC}" srcOrd="2" destOrd="0" presId="urn:microsoft.com/office/officeart/2005/8/layout/hierarchy4"/>
    <dgm:cxn modelId="{75D69CEF-8641-40C3-87FC-D2B7DB3A4BD6}" type="presParOf" srcId="{82C2F9DA-7F8B-46F2-BFCE-BD8D9E99D2FC}" destId="{9B2C7109-223C-444D-98A2-44CEBC013891}" srcOrd="0" destOrd="0" presId="urn:microsoft.com/office/officeart/2005/8/layout/hierarchy4"/>
    <dgm:cxn modelId="{9A82BEBC-9C29-4857-A5B8-25F21BB21BA9}" type="presParOf" srcId="{9B2C7109-223C-444D-98A2-44CEBC013891}" destId="{3C62C148-8D23-4B14-8728-2BC9DA6889EA}" srcOrd="0" destOrd="0" presId="urn:microsoft.com/office/officeart/2005/8/layout/hierarchy4"/>
    <dgm:cxn modelId="{5800A522-0486-473A-B6EB-A3854CA379B4}" type="presParOf" srcId="{9B2C7109-223C-444D-98A2-44CEBC013891}" destId="{9660A41F-13A2-4736-9549-9AAB7B0EF66D}" srcOrd="1" destOrd="0" presId="urn:microsoft.com/office/officeart/2005/8/layout/hierarchy4"/>
    <dgm:cxn modelId="{F4C565EE-28ED-4968-9981-1A9523F82E9B}" type="presParOf" srcId="{9B2C7109-223C-444D-98A2-44CEBC013891}" destId="{0F0567FF-030C-4ACA-B2B7-A6D5F2489D07}" srcOrd="2" destOrd="0" presId="urn:microsoft.com/office/officeart/2005/8/layout/hierarchy4"/>
    <dgm:cxn modelId="{816A3A36-3DF3-4F0B-AC92-41AD1E18A1D9}" type="presParOf" srcId="{0F0567FF-030C-4ACA-B2B7-A6D5F2489D07}" destId="{7BA6E7B4-3F9B-4FB4-B3ED-F5DA1DAB7A00}" srcOrd="0" destOrd="0" presId="urn:microsoft.com/office/officeart/2005/8/layout/hierarchy4"/>
    <dgm:cxn modelId="{E46710D3-3510-4518-97C8-790DD3F27090}" type="presParOf" srcId="{7BA6E7B4-3F9B-4FB4-B3ED-F5DA1DAB7A00}" destId="{763C8688-E3BD-44B2-8D5C-B3F7A7104BCB}" srcOrd="0" destOrd="0" presId="urn:microsoft.com/office/officeart/2005/8/layout/hierarchy4"/>
    <dgm:cxn modelId="{197C2AE7-2639-4EA5-ADA0-50323D2BC203}" type="presParOf" srcId="{7BA6E7B4-3F9B-4FB4-B3ED-F5DA1DAB7A00}" destId="{BDA98533-C7EF-4890-A872-6F9B3583B091}" srcOrd="1" destOrd="0" presId="urn:microsoft.com/office/officeart/2005/8/layout/hierarchy4"/>
    <dgm:cxn modelId="{784C75B0-E2C2-44F8-87DE-A104EE0E3D1B}" type="presParOf" srcId="{0F0567FF-030C-4ACA-B2B7-A6D5F2489D07}" destId="{7B96D2B4-7AB8-4FED-9064-5744620DC27B}" srcOrd="1" destOrd="0" presId="urn:microsoft.com/office/officeart/2005/8/layout/hierarchy4"/>
    <dgm:cxn modelId="{879D7C34-0E63-4F7D-BF10-CB83DC17BA96}" type="presParOf" srcId="{0F0567FF-030C-4ACA-B2B7-A6D5F2489D07}" destId="{30E257FD-3594-4BBF-828F-39E0088B2E2D}" srcOrd="2" destOrd="0" presId="urn:microsoft.com/office/officeart/2005/8/layout/hierarchy4"/>
    <dgm:cxn modelId="{5BA7FEFD-9D15-4093-9F45-AA1E7319ED1C}" type="presParOf" srcId="{30E257FD-3594-4BBF-828F-39E0088B2E2D}" destId="{F3EE110B-A7A3-473A-A9C8-BF270D8E5647}" srcOrd="0" destOrd="0" presId="urn:microsoft.com/office/officeart/2005/8/layout/hierarchy4"/>
    <dgm:cxn modelId="{BD86E0F2-96D6-43E3-9C0C-0B4B226B33DD}" type="presParOf" srcId="{30E257FD-3594-4BBF-828F-39E0088B2E2D}" destId="{9E8C9D30-C4EB-41B0-952B-89562085EE21}" srcOrd="1" destOrd="0" presId="urn:microsoft.com/office/officeart/2005/8/layout/hierarchy4"/>
    <dgm:cxn modelId="{86229148-C8BD-441A-A1C7-C478243F9507}" type="presParOf" srcId="{0F0567FF-030C-4ACA-B2B7-A6D5F2489D07}" destId="{6FCF9594-85AB-4BEB-9665-57DEF3213EA0}" srcOrd="3" destOrd="0" presId="urn:microsoft.com/office/officeart/2005/8/layout/hierarchy4"/>
    <dgm:cxn modelId="{74B02F0C-C927-4073-84BF-8B9E35579AC5}" type="presParOf" srcId="{0F0567FF-030C-4ACA-B2B7-A6D5F2489D07}" destId="{13534DF8-50CE-4A87-ACB3-7B8644B2DECF}" srcOrd="4" destOrd="0" presId="urn:microsoft.com/office/officeart/2005/8/layout/hierarchy4"/>
    <dgm:cxn modelId="{DF19A330-6DE2-4563-8A82-8094D7B4B381}" type="presParOf" srcId="{13534DF8-50CE-4A87-ACB3-7B8644B2DECF}" destId="{8592ED93-902A-4F77-A99E-A05CB9304932}" srcOrd="0" destOrd="0" presId="urn:microsoft.com/office/officeart/2005/8/layout/hierarchy4"/>
    <dgm:cxn modelId="{67CEF2FD-ECE1-4F3E-830E-D634A7FA36AC}" type="presParOf" srcId="{13534DF8-50CE-4A87-ACB3-7B8644B2DECF}" destId="{2AF9B635-37CD-493B-B4C1-F72D766D2085}" srcOrd="1" destOrd="0" presId="urn:microsoft.com/office/officeart/2005/8/layout/hierarchy4"/>
    <dgm:cxn modelId="{9BBB5D60-3E4F-4E15-AD9C-06F02C81A958}" type="presParOf" srcId="{0F0567FF-030C-4ACA-B2B7-A6D5F2489D07}" destId="{D7D901CD-6122-41D0-87BD-17686C590448}" srcOrd="5" destOrd="0" presId="urn:microsoft.com/office/officeart/2005/8/layout/hierarchy4"/>
    <dgm:cxn modelId="{22B0EE47-A369-4861-9D0D-9576430FC447}" type="presParOf" srcId="{0F0567FF-030C-4ACA-B2B7-A6D5F2489D07}" destId="{2DBF0114-DFDC-460A-8F64-124C70406D6D}" srcOrd="6" destOrd="0" presId="urn:microsoft.com/office/officeart/2005/8/layout/hierarchy4"/>
    <dgm:cxn modelId="{E21D4302-2368-4371-A322-36E4BCE570AF}" type="presParOf" srcId="{2DBF0114-DFDC-460A-8F64-124C70406D6D}" destId="{D5B9ABF9-2ADF-468C-9E18-2B600E756996}" srcOrd="0" destOrd="0" presId="urn:microsoft.com/office/officeart/2005/8/layout/hierarchy4"/>
    <dgm:cxn modelId="{C602292A-D2AA-4534-A5E4-C2A827FD34DF}" type="presParOf" srcId="{2DBF0114-DFDC-460A-8F64-124C70406D6D}" destId="{B27106C9-070D-4F1F-9AB0-3D78F1ACF85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C7765F-2A71-4565-ABF7-CE3796068F03}">
      <dsp:nvSpPr>
        <dsp:cNvPr id="0" name=""/>
        <dsp:cNvSpPr/>
      </dsp:nvSpPr>
      <dsp:spPr>
        <a:xfrm>
          <a:off x="3725" y="2366"/>
          <a:ext cx="8345477" cy="1286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b="1" kern="1200" dirty="0" err="1" smtClean="0"/>
            <a:t>Kh</a:t>
          </a:r>
          <a:endParaRPr lang="fi-FI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/>
            <a:t>- päätökset ja seuranta työllisyysasioista ja määrärahoista</a:t>
          </a:r>
          <a:endParaRPr lang="fi-FI" sz="2000" kern="1200" dirty="0"/>
        </a:p>
      </dsp:txBody>
      <dsp:txXfrm>
        <a:off x="41410" y="40051"/>
        <a:ext cx="8270107" cy="1211277"/>
      </dsp:txXfrm>
    </dsp:sp>
    <dsp:sp modelId="{10DC81D3-F177-445F-A0EF-56BBD379561D}">
      <dsp:nvSpPr>
        <dsp:cNvPr id="0" name=""/>
        <dsp:cNvSpPr/>
      </dsp:nvSpPr>
      <dsp:spPr>
        <a:xfrm>
          <a:off x="11871" y="1422628"/>
          <a:ext cx="8329185" cy="12301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b="1" kern="1200" dirty="0" smtClean="0"/>
            <a:t>Konsernihallinto Kaupunkikehitysryhmä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/>
            <a:t>- ohjaus, koordinointi ja </a:t>
          </a:r>
          <a:r>
            <a:rPr lang="fi-FI" sz="2000" kern="1200" dirty="0" smtClean="0"/>
            <a:t>kehittäminen</a:t>
          </a:r>
          <a:endParaRPr lang="fi-FI" sz="2000" kern="1200" dirty="0" smtClean="0"/>
        </a:p>
      </dsp:txBody>
      <dsp:txXfrm>
        <a:off x="47902" y="1458659"/>
        <a:ext cx="8257123" cy="1158117"/>
      </dsp:txXfrm>
    </dsp:sp>
    <dsp:sp modelId="{3C62C148-8D23-4B14-8728-2BC9DA6889EA}">
      <dsp:nvSpPr>
        <dsp:cNvPr id="0" name=""/>
        <dsp:cNvSpPr/>
      </dsp:nvSpPr>
      <dsp:spPr>
        <a:xfrm>
          <a:off x="28115" y="2786421"/>
          <a:ext cx="8296697" cy="10593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b="1" kern="1200" dirty="0" smtClean="0"/>
            <a:t>Palvelukeskus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/>
            <a:t>- työllistämistoiminta; TYPY, TYP, työkeskus, hankkeet</a:t>
          </a:r>
        </a:p>
      </dsp:txBody>
      <dsp:txXfrm>
        <a:off x="59142" y="2817448"/>
        <a:ext cx="8234643" cy="997286"/>
      </dsp:txXfrm>
    </dsp:sp>
    <dsp:sp modelId="{763C8688-E3BD-44B2-8D5C-B3F7A7104BCB}">
      <dsp:nvSpPr>
        <dsp:cNvPr id="0" name=""/>
        <dsp:cNvSpPr/>
      </dsp:nvSpPr>
      <dsp:spPr>
        <a:xfrm>
          <a:off x="59228" y="3871735"/>
          <a:ext cx="2043769" cy="19102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b="1" kern="1200" dirty="0" smtClean="0"/>
            <a:t>TYPY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- Kunnan velvoitteista vastaaminen</a:t>
          </a:r>
        </a:p>
        <a:p>
          <a:pPr marL="0" marR="0" lvl="0" indent="0" algn="l" defTabSz="355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fi-FI" sz="1000" b="0" kern="1200" dirty="0" smtClean="0">
              <a:effectLst/>
              <a:latin typeface="+mn-lt"/>
            </a:rPr>
            <a:t>v. 2014: 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b="0" kern="1200" dirty="0" smtClean="0">
              <a:effectLst/>
              <a:latin typeface="+mn-lt"/>
            </a:rPr>
            <a:t>- 26 </a:t>
          </a:r>
          <a:r>
            <a:rPr lang="fi-FI" sz="1000" b="0" kern="1200" dirty="0" err="1" smtClean="0">
              <a:effectLst/>
              <a:latin typeface="+mn-lt"/>
            </a:rPr>
            <a:t>htv</a:t>
          </a:r>
          <a:r>
            <a:rPr lang="fi-FI" sz="1000" b="0" kern="1200" dirty="0" smtClean="0">
              <a:effectLst/>
              <a:latin typeface="+mn-lt"/>
            </a:rPr>
            <a:t> , vakansseja 28 (1 kaupunkikehitykseen)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i-FI" sz="1000" b="0" kern="1200" dirty="0" smtClean="0">
              <a:effectLst/>
              <a:latin typeface="+mn-lt"/>
            </a:rPr>
            <a:t>-asiakastavoite 2000 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b="0" kern="1200" dirty="0" smtClean="0">
              <a:effectLst/>
              <a:latin typeface="+mn-lt"/>
            </a:rPr>
            <a:t>- perustoiminta</a:t>
          </a:r>
          <a:r>
            <a:rPr lang="fi-FI" sz="1000" b="0" kern="1200" baseline="0" dirty="0" smtClean="0">
              <a:effectLst/>
              <a:latin typeface="+mn-lt"/>
            </a:rPr>
            <a:t> </a:t>
          </a:r>
          <a:r>
            <a:rPr lang="fi-FI" sz="1000" b="0" kern="1200" dirty="0" smtClean="0">
              <a:effectLst/>
              <a:latin typeface="+mn-lt"/>
            </a:rPr>
            <a:t>1.590.002,64 €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b="0" kern="1200" dirty="0" smtClean="0">
              <a:effectLst/>
              <a:latin typeface="+mn-lt"/>
              <a:ea typeface="Calibri"/>
              <a:cs typeface="Calibri"/>
            </a:rPr>
            <a:t>- työllisyysmääräraha 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b="0" kern="1200" dirty="0" smtClean="0">
              <a:effectLst/>
              <a:latin typeface="+mn-lt"/>
              <a:ea typeface="Calibri"/>
              <a:cs typeface="Calibri"/>
            </a:rPr>
            <a:t>6.587.800 €</a:t>
          </a:r>
          <a:endParaRPr lang="fi-FI" sz="1000" kern="1200" dirty="0"/>
        </a:p>
      </dsp:txBody>
      <dsp:txXfrm>
        <a:off x="115177" y="3927684"/>
        <a:ext cx="1931871" cy="1798331"/>
      </dsp:txXfrm>
    </dsp:sp>
    <dsp:sp modelId="{F3EE110B-A7A3-473A-A9C8-BF270D8E5647}">
      <dsp:nvSpPr>
        <dsp:cNvPr id="0" name=""/>
        <dsp:cNvSpPr/>
      </dsp:nvSpPr>
      <dsp:spPr>
        <a:xfrm>
          <a:off x="2129812" y="3871735"/>
          <a:ext cx="1972033" cy="1922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>
            <a:spcBef>
              <a:spcPct val="0"/>
            </a:spcBef>
          </a:pPr>
          <a:r>
            <a:rPr lang="fi-FI" sz="1000" b="1" kern="1200" dirty="0" smtClean="0"/>
            <a:t>TYP</a:t>
          </a:r>
        </a:p>
        <a:p>
          <a:pPr lvl="0" algn="l">
            <a:spcBef>
              <a:spcPct val="0"/>
            </a:spcBef>
          </a:pPr>
          <a:r>
            <a:rPr lang="fi-FI" sz="1000" kern="1200" dirty="0" smtClean="0"/>
            <a:t>- yhteisasiakkaat </a:t>
          </a:r>
          <a:r>
            <a:rPr lang="fi-FI" sz="1000" kern="1200" dirty="0" err="1" smtClean="0"/>
            <a:t>TE-toimiston</a:t>
          </a:r>
          <a:r>
            <a:rPr lang="fi-FI" sz="1000" kern="1200" dirty="0" smtClean="0"/>
            <a:t> – kanssa</a:t>
          </a:r>
        </a:p>
        <a:p>
          <a:pPr lvl="0" algn="l">
            <a:spcBef>
              <a:spcPct val="0"/>
            </a:spcBef>
          </a:pPr>
          <a:r>
            <a:rPr lang="fi-FI" sz="1000" kern="1200" dirty="0" smtClean="0"/>
            <a:t>- </a:t>
          </a:r>
          <a:r>
            <a:rPr lang="fi-FI" sz="1000" kern="1200" dirty="0" err="1" smtClean="0"/>
            <a:t>htv</a:t>
          </a:r>
          <a:r>
            <a:rPr lang="fi-FI" sz="1000" kern="1200" dirty="0" smtClean="0"/>
            <a:t> resursointi </a:t>
          </a:r>
          <a:r>
            <a:rPr lang="fi-FI" sz="1000" kern="1200" dirty="0" err="1" smtClean="0"/>
            <a:t>TYPY:stä</a:t>
          </a:r>
          <a:endParaRPr lang="fi-FI" sz="1000" kern="1200" dirty="0" smtClean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900" kern="1200" smtClean="0"/>
        </a:p>
        <a:p>
          <a:pPr lvl="0" algn="ctr">
            <a:spcBef>
              <a:spcPct val="0"/>
            </a:spcBef>
          </a:pPr>
          <a:endParaRPr lang="fi-FI" sz="900" kern="1200" dirty="0"/>
        </a:p>
      </dsp:txBody>
      <dsp:txXfrm>
        <a:off x="2186132" y="3928055"/>
        <a:ext cx="1859393" cy="1810273"/>
      </dsp:txXfrm>
    </dsp:sp>
    <dsp:sp modelId="{8592ED93-902A-4F77-A99E-A05CB9304932}">
      <dsp:nvSpPr>
        <dsp:cNvPr id="0" name=""/>
        <dsp:cNvSpPr/>
      </dsp:nvSpPr>
      <dsp:spPr>
        <a:xfrm>
          <a:off x="4162055" y="3871735"/>
          <a:ext cx="2043769" cy="19041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b="1" kern="1200" dirty="0" smtClean="0"/>
            <a:t>Työkeskus</a:t>
          </a:r>
        </a:p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b="0" kern="1200" dirty="0" smtClean="0">
              <a:effectLst/>
              <a:latin typeface="+mn-lt"/>
              <a:ea typeface="Calibri"/>
              <a:cs typeface="Calibri"/>
            </a:rPr>
            <a:t>v. 2014: </a:t>
          </a:r>
        </a:p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b="0" kern="1200" dirty="0" smtClean="0">
              <a:effectLst/>
              <a:latin typeface="+mn-lt"/>
              <a:ea typeface="Calibri"/>
              <a:cs typeface="Calibri"/>
            </a:rPr>
            <a:t>- </a:t>
          </a:r>
          <a:r>
            <a:rPr lang="fi-FI" sz="1000" b="0" kern="1200" dirty="0" err="1" smtClean="0">
              <a:effectLst/>
              <a:latin typeface="+mn-lt"/>
              <a:ea typeface="Calibri"/>
              <a:cs typeface="Calibri"/>
            </a:rPr>
            <a:t>htv</a:t>
          </a:r>
          <a:r>
            <a:rPr lang="fi-FI" sz="1000" b="0" kern="1200" dirty="0" smtClean="0">
              <a:effectLst/>
              <a:latin typeface="+mn-lt"/>
              <a:ea typeface="Calibri"/>
              <a:cs typeface="Calibri"/>
            </a:rPr>
            <a:t> 2</a:t>
          </a:r>
          <a:r>
            <a:rPr lang="fi-FI" sz="1000" b="0" kern="1200" dirty="0" smtClean="0">
              <a:effectLst/>
              <a:latin typeface="+mn-lt"/>
            </a:rPr>
            <a:t>4, vakansseja 28</a:t>
          </a:r>
          <a:r>
            <a:rPr lang="fi-FI" sz="1000" b="0" kern="1200" dirty="0" smtClean="0">
              <a:effectLst/>
              <a:latin typeface="+mn-lt"/>
              <a:ea typeface="Calibri"/>
              <a:cs typeface="Calibri"/>
            </a:rPr>
            <a:t>  </a:t>
          </a:r>
        </a:p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b="0" kern="1200" dirty="0" smtClean="0">
              <a:effectLst/>
              <a:latin typeface="+mn-lt"/>
              <a:ea typeface="Calibri"/>
              <a:cs typeface="Calibri"/>
            </a:rPr>
            <a:t>-asiakastavoite 650</a:t>
          </a:r>
        </a:p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b="0" kern="1200" dirty="0" smtClean="0">
              <a:solidFill>
                <a:schemeClr val="bg1"/>
              </a:solidFill>
              <a:effectLst/>
              <a:latin typeface="+mn-lt"/>
              <a:cs typeface="Calibri"/>
            </a:rPr>
            <a:t>- Toimintabudjetti  </a:t>
          </a:r>
          <a:r>
            <a:rPr lang="fi-FI" sz="1000" b="0" kern="1200" dirty="0" smtClean="0">
              <a:solidFill>
                <a:schemeClr val="bg1"/>
              </a:solidFill>
              <a:latin typeface="+mn-lt"/>
            </a:rPr>
            <a:t>4.339.400 €</a:t>
          </a:r>
          <a:endParaRPr lang="fi-FI" sz="1000" b="1" kern="1200" dirty="0"/>
        </a:p>
      </dsp:txBody>
      <dsp:txXfrm>
        <a:off x="4217825" y="3927505"/>
        <a:ext cx="1932229" cy="1792600"/>
      </dsp:txXfrm>
    </dsp:sp>
    <dsp:sp modelId="{D5B9ABF9-2ADF-468C-9E18-2B600E756996}">
      <dsp:nvSpPr>
        <dsp:cNvPr id="0" name=""/>
        <dsp:cNvSpPr/>
      </dsp:nvSpPr>
      <dsp:spPr>
        <a:xfrm>
          <a:off x="6234908" y="3871735"/>
          <a:ext cx="2043769" cy="19130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b="1" kern="1200" dirty="0" smtClean="0"/>
            <a:t>Hankkeet</a:t>
          </a:r>
          <a:endParaRPr lang="fi-FI" sz="1000" b="1" kern="1200" dirty="0"/>
        </a:p>
      </dsp:txBody>
      <dsp:txXfrm>
        <a:off x="6290939" y="3927766"/>
        <a:ext cx="1931707" cy="18009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832B8-B448-4682-B827-B70F76F9F0A2}" type="datetimeFigureOut">
              <a:rPr lang="fi-FI" smtClean="0"/>
              <a:t>10.6.2014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081F4-8622-46C5-94E2-84E7438DB6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7861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081F4-8622-46C5-94E2-84E7438DB60C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2140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644" y="-188640"/>
            <a:ext cx="9144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E174CFB-B6E9-403F-BC37-98C85BAF1F88}" type="datetime1">
              <a:rPr lang="fi-FI" smtClean="0"/>
              <a:t>10.6.2014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1AFDD35-C7DC-4FF8-B061-EDECA0792A2B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1_Title Slide">
    <p:bg>
      <p:bgPr>
        <a:gradFill rotWithShape="1">
          <a:gsLst>
            <a:gs pos="79000">
              <a:schemeClr val="bg1">
                <a:tint val="80000"/>
                <a:satMod val="300000"/>
              </a:schemeClr>
            </a:gs>
            <a:gs pos="100000">
              <a:srgbClr val="CACACA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3716338" y="3543300"/>
            <a:ext cx="1346200" cy="1588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575" y="430213"/>
            <a:ext cx="3328988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tre-yellow-green-gradient.ps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235" b="22328"/>
          <a:stretch>
            <a:fillRect/>
          </a:stretch>
        </p:blipFill>
        <p:spPr bwMode="auto">
          <a:xfrm>
            <a:off x="6300788" y="3967163"/>
            <a:ext cx="2830512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55077"/>
            <a:ext cx="7772400" cy="1470025"/>
          </a:xfrm>
        </p:spPr>
        <p:txBody>
          <a:bodyPr anchor="b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82999"/>
            <a:ext cx="6400800" cy="1752600"/>
          </a:xfrm>
        </p:spPr>
        <p:txBody>
          <a:bodyPr/>
          <a:lstStyle>
            <a:lvl1pPr marL="0" indent="0" algn="ctr">
              <a:buNone/>
              <a:defRPr sz="2800" b="0" spc="0">
                <a:solidFill>
                  <a:schemeClr val="tx1">
                    <a:tint val="75000"/>
                  </a:schemeClr>
                </a:solidFill>
                <a:latin typeface="Lucida Sans Unicode"/>
                <a:cs typeface="Lucida Sans Unicod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979738" y="6356350"/>
            <a:ext cx="914400" cy="365125"/>
          </a:xfrm>
        </p:spPr>
        <p:txBody>
          <a:bodyPr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0663" y="6356350"/>
            <a:ext cx="2895600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1800" y="6356350"/>
            <a:ext cx="2133600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5040AD7-2CEA-49B7-8F49-A063F9DFB44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58669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2_Title Slide">
    <p:bg>
      <p:bgPr>
        <a:gradFill rotWithShape="1">
          <a:gsLst>
            <a:gs pos="79000">
              <a:schemeClr val="bg1">
                <a:tint val="80000"/>
                <a:satMod val="300000"/>
              </a:schemeClr>
            </a:gs>
            <a:gs pos="100000">
              <a:srgbClr val="CACACA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3716338" y="3543300"/>
            <a:ext cx="1346200" cy="1588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575" y="430213"/>
            <a:ext cx="3328988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tre-yellow-blue-gradient.ps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235" b="22328"/>
          <a:stretch>
            <a:fillRect/>
          </a:stretch>
        </p:blipFill>
        <p:spPr bwMode="auto">
          <a:xfrm>
            <a:off x="6300788" y="3967163"/>
            <a:ext cx="2830512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55077"/>
            <a:ext cx="7772400" cy="1470025"/>
          </a:xfrm>
        </p:spPr>
        <p:txBody>
          <a:bodyPr anchor="b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82999"/>
            <a:ext cx="6400800" cy="1752600"/>
          </a:xfrm>
        </p:spPr>
        <p:txBody>
          <a:bodyPr/>
          <a:lstStyle>
            <a:lvl1pPr marL="0" indent="0" algn="ctr">
              <a:buNone/>
              <a:defRPr sz="2800" b="0" spc="0">
                <a:solidFill>
                  <a:schemeClr val="tx1">
                    <a:tint val="75000"/>
                  </a:schemeClr>
                </a:solidFill>
                <a:latin typeface="Lucida Sans Unicode"/>
                <a:cs typeface="Lucida Sans Unicod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979738" y="6356350"/>
            <a:ext cx="914400" cy="365125"/>
          </a:xfrm>
        </p:spPr>
        <p:txBody>
          <a:bodyPr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0663" y="6356350"/>
            <a:ext cx="2895600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1800" y="6356350"/>
            <a:ext cx="2133600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B6DADC4-3550-4E72-8FDE-5B2D4AF22C6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51323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3_Title Slide">
    <p:bg>
      <p:bgPr>
        <a:gradFill rotWithShape="1">
          <a:gsLst>
            <a:gs pos="79000">
              <a:schemeClr val="bg1">
                <a:tint val="80000"/>
                <a:satMod val="300000"/>
              </a:schemeClr>
            </a:gs>
            <a:gs pos="100000">
              <a:srgbClr val="CACACA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3716338" y="3543300"/>
            <a:ext cx="1346200" cy="1588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575" y="430213"/>
            <a:ext cx="3328988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tre-yellow-blue-gradient.ps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235" b="22328"/>
          <a:stretch>
            <a:fillRect/>
          </a:stretch>
        </p:blipFill>
        <p:spPr bwMode="auto">
          <a:xfrm>
            <a:off x="6300788" y="3967163"/>
            <a:ext cx="2830512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55077"/>
            <a:ext cx="7772400" cy="1470025"/>
          </a:xfrm>
        </p:spPr>
        <p:txBody>
          <a:bodyPr anchor="b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82999"/>
            <a:ext cx="6400800" cy="1752600"/>
          </a:xfrm>
        </p:spPr>
        <p:txBody>
          <a:bodyPr/>
          <a:lstStyle>
            <a:lvl1pPr marL="0" indent="0" algn="ctr">
              <a:buNone/>
              <a:defRPr sz="2800" b="0" spc="0">
                <a:solidFill>
                  <a:schemeClr val="tx1">
                    <a:tint val="75000"/>
                  </a:schemeClr>
                </a:solidFill>
                <a:latin typeface="Lucida Sans Unicode"/>
                <a:cs typeface="Lucida Sans Unicod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979738" y="6356350"/>
            <a:ext cx="914400" cy="365125"/>
          </a:xfrm>
        </p:spPr>
        <p:txBody>
          <a:bodyPr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0663" y="6356350"/>
            <a:ext cx="2895600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1800" y="6356350"/>
            <a:ext cx="2133600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02C5832-25C3-427D-973B-D73C6B79973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57850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re_white_stroke_trans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302" b="23056"/>
          <a:stretch>
            <a:fillRect/>
          </a:stretch>
        </p:blipFill>
        <p:spPr bwMode="auto">
          <a:xfrm>
            <a:off x="6223000" y="3663950"/>
            <a:ext cx="2957513" cy="320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7"/>
          <p:cNvCxnSpPr/>
          <p:nvPr/>
        </p:nvCxnSpPr>
        <p:spPr>
          <a:xfrm>
            <a:off x="3716338" y="3243263"/>
            <a:ext cx="1346200" cy="1587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575" y="430213"/>
            <a:ext cx="3328988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5566"/>
            <a:ext cx="7772400" cy="1287211"/>
          </a:xfrm>
        </p:spPr>
        <p:txBody>
          <a:bodyPr anchor="b">
            <a:normAutofit/>
          </a:bodyPr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ucida Sans Unicode"/>
                <a:cs typeface="Lucida Sans Unicod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505200" y="6356350"/>
            <a:ext cx="914400" cy="365125"/>
          </a:xfrm>
        </p:spPr>
        <p:txBody>
          <a:bodyPr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54538" y="6356350"/>
            <a:ext cx="2895600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r>
              <a:rPr lang="fi-FI"/>
              <a:t>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1800" y="6356350"/>
            <a:ext cx="2133600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45E46CD5-FF7C-4059-A0B6-F528B3FA871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3888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3716338" y="2901950"/>
            <a:ext cx="1346200" cy="1588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6" descr="tre_white_stroke_trans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31" t="21841"/>
          <a:stretch>
            <a:fillRect/>
          </a:stretch>
        </p:blipFill>
        <p:spPr bwMode="auto">
          <a:xfrm>
            <a:off x="-6350" y="-28575"/>
            <a:ext cx="2300288" cy="293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575" y="430213"/>
            <a:ext cx="3328988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1508874"/>
            <a:ext cx="7772400" cy="1287211"/>
          </a:xfrm>
        </p:spPr>
        <p:txBody>
          <a:bodyPr anchor="b">
            <a:normAutofit/>
          </a:bodyPr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3005675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Lucida Sans Unicode"/>
                <a:cs typeface="Lucida Sans Unicod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3344863" y="6356350"/>
            <a:ext cx="914400" cy="365125"/>
          </a:xfrm>
        </p:spPr>
        <p:txBody>
          <a:bodyPr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94200" y="6356350"/>
            <a:ext cx="2895600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r>
              <a:rPr lang="fi-FI"/>
              <a:t> 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1800" y="6356350"/>
            <a:ext cx="2133600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6A312765-748C-4FAA-B12C-87CCAA38C0D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8558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gradFill flip="none" rotWithShape="1">
          <a:gsLst>
            <a:gs pos="70000">
              <a:schemeClr val="accent1"/>
            </a:gs>
            <a:gs pos="100000">
              <a:srgbClr val="DD951B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3716338" y="3543300"/>
            <a:ext cx="1346200" cy="1588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6" descr="tre_white_stroke_trans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31" t="21841"/>
          <a:stretch>
            <a:fillRect/>
          </a:stretch>
        </p:blipFill>
        <p:spPr bwMode="auto">
          <a:xfrm>
            <a:off x="-6350" y="-28575"/>
            <a:ext cx="1682750" cy="214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575" y="430213"/>
            <a:ext cx="3328988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23838"/>
            <a:ext cx="7772400" cy="1470025"/>
          </a:xfrm>
        </p:spPr>
        <p:txBody>
          <a:bodyPr anchor="b">
            <a:normAutofit/>
          </a:bodyPr>
          <a:lstStyle>
            <a:lvl1pPr>
              <a:defRPr sz="3800" spc="0">
                <a:solidFill>
                  <a:schemeClr val="bg1"/>
                </a:solidFill>
                <a:latin typeface="Lucida Grande"/>
                <a:cs typeface="Lucida Grande"/>
              </a:defRPr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6867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166938" y="6356350"/>
            <a:ext cx="2133600" cy="365125"/>
          </a:xfrm>
        </p:spPr>
        <p:txBody>
          <a:bodyPr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1825" y="6356350"/>
            <a:ext cx="2043113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6400" y="6356350"/>
            <a:ext cx="1201738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285FD67-4ECD-4168-8966-B4DC3AF5743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1039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Title Slide">
    <p:bg>
      <p:bgPr>
        <a:gradFill flip="none" rotWithShape="1">
          <a:gsLst>
            <a:gs pos="70000">
              <a:schemeClr val="accent2"/>
            </a:gs>
            <a:gs pos="100000">
              <a:srgbClr val="972F1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3716338" y="3543300"/>
            <a:ext cx="1346200" cy="1588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6" descr="tre_white_stroke_trans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31" t="21841"/>
          <a:stretch>
            <a:fillRect/>
          </a:stretch>
        </p:blipFill>
        <p:spPr bwMode="auto">
          <a:xfrm>
            <a:off x="-6350" y="-28575"/>
            <a:ext cx="1701800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5800" y="1923838"/>
            <a:ext cx="7772400" cy="1470025"/>
          </a:xfrm>
        </p:spPr>
        <p:txBody>
          <a:bodyPr anchor="b">
            <a:normAutofit/>
          </a:bodyPr>
          <a:lstStyle>
            <a:lvl1pPr>
              <a:defRPr sz="3800" spc="0">
                <a:solidFill>
                  <a:schemeClr val="bg1"/>
                </a:solidFill>
                <a:latin typeface="Lucida Grande"/>
                <a:cs typeface="Lucida Grande"/>
              </a:defRPr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371600" y="3716867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166938" y="6356350"/>
            <a:ext cx="2133600" cy="365125"/>
          </a:xfrm>
        </p:spPr>
        <p:txBody>
          <a:bodyPr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1825" y="6356350"/>
            <a:ext cx="2043113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6400" y="6356350"/>
            <a:ext cx="1201738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7F1E5FC-FEB3-44E6-A954-CE69C460D61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11696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Title Slide">
    <p:bg>
      <p:bgPr>
        <a:gradFill flip="none" rotWithShape="1">
          <a:gsLst>
            <a:gs pos="70000">
              <a:schemeClr val="tx2"/>
            </a:gs>
            <a:gs pos="100000">
              <a:srgbClr val="1A436B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3716338" y="3543300"/>
            <a:ext cx="1346200" cy="1588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6" descr="tre_white_stroke_trans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31" t="21841"/>
          <a:stretch>
            <a:fillRect/>
          </a:stretch>
        </p:blipFill>
        <p:spPr bwMode="auto">
          <a:xfrm>
            <a:off x="-6350" y="-28575"/>
            <a:ext cx="1701800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5800" y="1923838"/>
            <a:ext cx="7772400" cy="1470025"/>
          </a:xfrm>
        </p:spPr>
        <p:txBody>
          <a:bodyPr anchor="b">
            <a:normAutofit/>
          </a:bodyPr>
          <a:lstStyle>
            <a:lvl1pPr>
              <a:defRPr sz="3800" spc="0">
                <a:solidFill>
                  <a:schemeClr val="bg1"/>
                </a:solidFill>
                <a:latin typeface="Lucida Grande"/>
                <a:cs typeface="Lucida Grande"/>
              </a:defRPr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371600" y="3716867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166938" y="6356350"/>
            <a:ext cx="2133600" cy="365125"/>
          </a:xfrm>
        </p:spPr>
        <p:txBody>
          <a:bodyPr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1825" y="6356350"/>
            <a:ext cx="2043113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6400" y="6356350"/>
            <a:ext cx="1201738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E0ED919-3522-4862-9BA9-AF5E40D992C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0675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Title Slide">
    <p:bg>
      <p:bgPr>
        <a:gradFill flip="none" rotWithShape="1">
          <a:gsLst>
            <a:gs pos="70000">
              <a:srgbClr val="488433"/>
            </a:gs>
            <a:gs pos="100000">
              <a:srgbClr val="306626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re_white_stroke_trans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31" t="21841"/>
          <a:stretch>
            <a:fillRect/>
          </a:stretch>
        </p:blipFill>
        <p:spPr bwMode="auto">
          <a:xfrm>
            <a:off x="-6350" y="-28575"/>
            <a:ext cx="1701800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7"/>
          <p:cNvCxnSpPr/>
          <p:nvPr/>
        </p:nvCxnSpPr>
        <p:spPr>
          <a:xfrm>
            <a:off x="3716338" y="3543300"/>
            <a:ext cx="1346200" cy="1588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5800" y="1923838"/>
            <a:ext cx="7772400" cy="1470025"/>
          </a:xfrm>
        </p:spPr>
        <p:txBody>
          <a:bodyPr anchor="b">
            <a:normAutofit/>
          </a:bodyPr>
          <a:lstStyle>
            <a:lvl1pPr>
              <a:defRPr sz="3800" spc="0">
                <a:solidFill>
                  <a:schemeClr val="bg1"/>
                </a:solidFill>
                <a:latin typeface="Lucida Grande"/>
                <a:cs typeface="Lucida Grande"/>
              </a:defRPr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371600" y="3716867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166938" y="6356350"/>
            <a:ext cx="2133600" cy="365125"/>
          </a:xfrm>
        </p:spPr>
        <p:txBody>
          <a:bodyPr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1825" y="6356350"/>
            <a:ext cx="2043113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6400" y="6356350"/>
            <a:ext cx="1201738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02D81E8-818F-4C54-9D37-9311E58D7FF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70983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6534150"/>
            <a:ext cx="1671638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tre-yellow-red-gradien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47" t="21841"/>
          <a:stretch>
            <a:fillRect/>
          </a:stretch>
        </p:blipFill>
        <p:spPr bwMode="auto">
          <a:xfrm>
            <a:off x="-25400" y="-7938"/>
            <a:ext cx="1214438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8"/>
          <p:cNvCxnSpPr/>
          <p:nvPr/>
        </p:nvCxnSpPr>
        <p:spPr>
          <a:xfrm>
            <a:off x="0" y="6397625"/>
            <a:ext cx="9144000" cy="1588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013" y="617231"/>
            <a:ext cx="7392844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013" y="1936371"/>
            <a:ext cx="7392844" cy="228370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490663" y="6424613"/>
            <a:ext cx="1031875" cy="365125"/>
          </a:xfr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32463" y="6424613"/>
            <a:ext cx="2895600" cy="365125"/>
          </a:xfrm>
        </p:spPr>
        <p:txBody>
          <a:bodyPr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1800" y="6424613"/>
            <a:ext cx="862013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CB82D33-B208-4904-8054-9DF6460E101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3824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228263B-044E-4245-9911-4D8D13606C30}" type="datetime1">
              <a:rPr lang="fi-FI" smtClean="0"/>
              <a:t>10.6.2014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1AFDD35-C7DC-4FF8-B061-EDECA0792A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tre-yellow-green-gradient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47" t="21841"/>
          <a:stretch>
            <a:fillRect/>
          </a:stretch>
        </p:blipFill>
        <p:spPr bwMode="auto">
          <a:xfrm>
            <a:off x="-25400" y="-7938"/>
            <a:ext cx="1214438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7"/>
          <p:cNvCxnSpPr/>
          <p:nvPr/>
        </p:nvCxnSpPr>
        <p:spPr>
          <a:xfrm>
            <a:off x="0" y="6397625"/>
            <a:ext cx="9144000" cy="1588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6534150"/>
            <a:ext cx="1671638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041013" y="617231"/>
            <a:ext cx="7392844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041013" y="1936371"/>
            <a:ext cx="7392844" cy="228370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490663" y="6424613"/>
            <a:ext cx="1031875" cy="365125"/>
          </a:xfr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32463" y="6424613"/>
            <a:ext cx="2895600" cy="365125"/>
          </a:xfrm>
        </p:spPr>
        <p:txBody>
          <a:bodyPr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1800" y="6424613"/>
            <a:ext cx="862013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CC9AA43-A483-4A66-81A6-0D679B31A09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53763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tre-yellow-blue-gradient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47" t="21841"/>
          <a:stretch>
            <a:fillRect/>
          </a:stretch>
        </p:blipFill>
        <p:spPr bwMode="auto">
          <a:xfrm>
            <a:off x="-23813" y="-6350"/>
            <a:ext cx="1198563" cy="165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7"/>
          <p:cNvCxnSpPr/>
          <p:nvPr/>
        </p:nvCxnSpPr>
        <p:spPr>
          <a:xfrm>
            <a:off x="0" y="6397625"/>
            <a:ext cx="9144000" cy="1588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6534150"/>
            <a:ext cx="1671638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041013" y="617231"/>
            <a:ext cx="7392844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041013" y="1936371"/>
            <a:ext cx="7392844" cy="228370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490663" y="6424613"/>
            <a:ext cx="1031875" cy="365125"/>
          </a:xfr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32463" y="6424613"/>
            <a:ext cx="2895600" cy="365125"/>
          </a:xfrm>
        </p:spPr>
        <p:txBody>
          <a:bodyPr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1800" y="6424613"/>
            <a:ext cx="862013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6F7C4FD-C116-4A69-BFDA-29C591A81E9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09053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re-yellow-blue-gradient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47" t="21841"/>
          <a:stretch>
            <a:fillRect/>
          </a:stretch>
        </p:blipFill>
        <p:spPr bwMode="auto">
          <a:xfrm>
            <a:off x="-25400" y="-7938"/>
            <a:ext cx="1214438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7"/>
          <p:cNvCxnSpPr/>
          <p:nvPr/>
        </p:nvCxnSpPr>
        <p:spPr>
          <a:xfrm>
            <a:off x="0" y="6397625"/>
            <a:ext cx="9144000" cy="1588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6534150"/>
            <a:ext cx="1671638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041013" y="617231"/>
            <a:ext cx="7392844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041013" y="1936371"/>
            <a:ext cx="7392844" cy="228370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490663" y="6424613"/>
            <a:ext cx="1031875" cy="365125"/>
          </a:xfr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32463" y="6424613"/>
            <a:ext cx="2895600" cy="365125"/>
          </a:xfrm>
        </p:spPr>
        <p:txBody>
          <a:bodyPr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1800" y="6424613"/>
            <a:ext cx="862013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ADB703B-44BA-4132-A835-538481621F0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86653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bg>
      <p:bgPr>
        <a:gradFill flip="none" rotWithShape="1">
          <a:gsLst>
            <a:gs pos="70000">
              <a:schemeClr val="tx2"/>
            </a:gs>
            <a:gs pos="100000">
              <a:srgbClr val="1A436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6397625"/>
            <a:ext cx="9144000" cy="46831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5" name="Straight Connector 7"/>
          <p:cNvCxnSpPr/>
          <p:nvPr/>
        </p:nvCxnSpPr>
        <p:spPr>
          <a:xfrm>
            <a:off x="0" y="6397625"/>
            <a:ext cx="9144000" cy="1588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6" descr="tre_white_stroke_transp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31" t="21841"/>
          <a:stretch>
            <a:fillRect/>
          </a:stretch>
        </p:blipFill>
        <p:spPr bwMode="auto">
          <a:xfrm>
            <a:off x="-6350" y="-28575"/>
            <a:ext cx="1403350" cy="17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6534150"/>
            <a:ext cx="1671638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41013" y="617231"/>
            <a:ext cx="7392844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041013" y="1936371"/>
            <a:ext cx="7392844" cy="173945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490663" y="6424613"/>
            <a:ext cx="1031875" cy="365125"/>
          </a:xfr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32463" y="6424613"/>
            <a:ext cx="2895600" cy="365125"/>
          </a:xfrm>
        </p:spPr>
        <p:txBody>
          <a:bodyPr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r>
              <a:rPr lang="fi-FI"/>
              <a:t> 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1800" y="6424613"/>
            <a:ext cx="862013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EC32779-747B-4727-B54E-E2C754231B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23570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">
    <p:bg>
      <p:bgPr>
        <a:gradFill flip="none" rotWithShape="1">
          <a:gsLst>
            <a:gs pos="70000">
              <a:schemeClr val="accent1"/>
            </a:gs>
            <a:gs pos="100000">
              <a:srgbClr val="DD951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0" y="6397625"/>
            <a:ext cx="9144000" cy="1588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6" descr="tre_white_stroke_transp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31" t="21841"/>
          <a:stretch>
            <a:fillRect/>
          </a:stretch>
        </p:blipFill>
        <p:spPr bwMode="auto">
          <a:xfrm>
            <a:off x="-6350" y="-28575"/>
            <a:ext cx="1403350" cy="17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6534150"/>
            <a:ext cx="1671638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41013" y="617231"/>
            <a:ext cx="7392844" cy="11430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041013" y="1936371"/>
            <a:ext cx="7392844" cy="1739451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buClr>
                <a:schemeClr val="bg1"/>
              </a:buCl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490663" y="6424613"/>
            <a:ext cx="1031875" cy="365125"/>
          </a:xfr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32463" y="6424613"/>
            <a:ext cx="2895600" cy="365125"/>
          </a:xfrm>
        </p:spPr>
        <p:txBody>
          <a:bodyPr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r>
              <a:rPr lang="fi-FI"/>
              <a:t> 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1800" y="6424613"/>
            <a:ext cx="862013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98D74CB6-8B06-40A9-99BA-4CF7CE25A31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39674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Slide">
    <p:bg>
      <p:bgPr>
        <a:gradFill flip="none" rotWithShape="1">
          <a:gsLst>
            <a:gs pos="70000">
              <a:schemeClr val="accent2"/>
            </a:gs>
            <a:gs pos="100000">
              <a:srgbClr val="972F1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6397625"/>
            <a:ext cx="9144000" cy="46831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5" name="Straight Connector 7"/>
          <p:cNvCxnSpPr/>
          <p:nvPr/>
        </p:nvCxnSpPr>
        <p:spPr>
          <a:xfrm>
            <a:off x="0" y="6397625"/>
            <a:ext cx="9144000" cy="1588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6" descr="tre_white_stroke_transp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31" t="21841"/>
          <a:stretch>
            <a:fillRect/>
          </a:stretch>
        </p:blipFill>
        <p:spPr bwMode="auto">
          <a:xfrm>
            <a:off x="-6350" y="-28575"/>
            <a:ext cx="1403350" cy="17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6534150"/>
            <a:ext cx="1671638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41013" y="617231"/>
            <a:ext cx="7392844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041013" y="1936371"/>
            <a:ext cx="7392844" cy="173945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490663" y="6424613"/>
            <a:ext cx="1031875" cy="365125"/>
          </a:xfr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32463" y="6424613"/>
            <a:ext cx="2895600" cy="365125"/>
          </a:xfrm>
        </p:spPr>
        <p:txBody>
          <a:bodyPr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r>
              <a:rPr lang="fi-FI"/>
              <a:t> 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1800" y="6424613"/>
            <a:ext cx="862013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20F7754-0890-43DE-A8A9-C209843B9E1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04390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Title Slide">
    <p:bg>
      <p:bgPr>
        <a:gradFill flip="none" rotWithShape="1">
          <a:gsLst>
            <a:gs pos="70000">
              <a:srgbClr val="488433"/>
            </a:gs>
            <a:gs pos="100000">
              <a:srgbClr val="3B6C2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6397625"/>
            <a:ext cx="9144000" cy="46831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5" name="Straight Connector 7"/>
          <p:cNvCxnSpPr/>
          <p:nvPr/>
        </p:nvCxnSpPr>
        <p:spPr>
          <a:xfrm>
            <a:off x="0" y="6397625"/>
            <a:ext cx="9144000" cy="1588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6" descr="tre_white_stroke_transp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31" t="21841"/>
          <a:stretch>
            <a:fillRect/>
          </a:stretch>
        </p:blipFill>
        <p:spPr bwMode="auto">
          <a:xfrm>
            <a:off x="-6350" y="-28575"/>
            <a:ext cx="1403350" cy="17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6534150"/>
            <a:ext cx="1671638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41013" y="617231"/>
            <a:ext cx="7392844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041013" y="1936371"/>
            <a:ext cx="7392844" cy="173945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490663" y="6424613"/>
            <a:ext cx="1031875" cy="365125"/>
          </a:xfr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32463" y="6424613"/>
            <a:ext cx="2895600" cy="365125"/>
          </a:xfrm>
        </p:spPr>
        <p:txBody>
          <a:bodyPr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r>
              <a:rPr lang="fi-FI"/>
              <a:t> 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1800" y="6424613"/>
            <a:ext cx="862013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2D11D89-2C89-4AC8-9272-1C9EEEAE2B8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34739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tre-yellow-red-gradien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47" t="21841"/>
          <a:stretch>
            <a:fillRect/>
          </a:stretch>
        </p:blipFill>
        <p:spPr bwMode="auto">
          <a:xfrm>
            <a:off x="-25400" y="-7938"/>
            <a:ext cx="1214438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7"/>
          <p:cNvCxnSpPr/>
          <p:nvPr/>
        </p:nvCxnSpPr>
        <p:spPr>
          <a:xfrm>
            <a:off x="0" y="6397625"/>
            <a:ext cx="9144000" cy="1588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6534150"/>
            <a:ext cx="1671638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591236" y="669731"/>
            <a:ext cx="5915025" cy="508024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US"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1490663" y="6424613"/>
            <a:ext cx="1031875" cy="365125"/>
          </a:xfr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5732463" y="6424613"/>
            <a:ext cx="2895600" cy="365125"/>
          </a:xfrm>
        </p:spPr>
        <p:txBody>
          <a:bodyPr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431800" y="6424613"/>
            <a:ext cx="862013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9966BA-EFC0-409E-B1FC-BA02C977B7A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04737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tre-yellow-green-gradient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47" t="21841"/>
          <a:stretch>
            <a:fillRect/>
          </a:stretch>
        </p:blipFill>
        <p:spPr bwMode="auto">
          <a:xfrm>
            <a:off x="-25400" y="-7938"/>
            <a:ext cx="1214438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7"/>
          <p:cNvCxnSpPr/>
          <p:nvPr/>
        </p:nvCxnSpPr>
        <p:spPr>
          <a:xfrm>
            <a:off x="0" y="6397625"/>
            <a:ext cx="9144000" cy="1588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6534150"/>
            <a:ext cx="1671638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591236" y="669731"/>
            <a:ext cx="5915025" cy="508024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US"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1490663" y="6424613"/>
            <a:ext cx="1031875" cy="365125"/>
          </a:xfr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5732463" y="6424613"/>
            <a:ext cx="2895600" cy="365125"/>
          </a:xfrm>
        </p:spPr>
        <p:txBody>
          <a:bodyPr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431800" y="6424613"/>
            <a:ext cx="862013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5931393-3F46-4E62-B1BB-962FED5896F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75088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6"/>
          <p:cNvCxnSpPr/>
          <p:nvPr/>
        </p:nvCxnSpPr>
        <p:spPr>
          <a:xfrm>
            <a:off x="0" y="6397625"/>
            <a:ext cx="9144000" cy="1588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7" descr="tre-yellow-blue-gradient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47" t="21841"/>
          <a:stretch>
            <a:fillRect/>
          </a:stretch>
        </p:blipFill>
        <p:spPr bwMode="auto">
          <a:xfrm>
            <a:off x="-25400" y="-7938"/>
            <a:ext cx="1214438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6534150"/>
            <a:ext cx="1671638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591236" y="669731"/>
            <a:ext cx="5915025" cy="508024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US"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1490663" y="6424613"/>
            <a:ext cx="1031875" cy="365125"/>
          </a:xfr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5732463" y="6424613"/>
            <a:ext cx="2895600" cy="365125"/>
          </a:xfrm>
        </p:spPr>
        <p:txBody>
          <a:bodyPr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431800" y="6424613"/>
            <a:ext cx="862013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9513551-C6CD-4898-9845-022151FDA90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251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8119-B14E-4B98-8DD2-1640B9B9E216}" type="datetime1">
              <a:rPr lang="fi-FI" smtClean="0"/>
              <a:t>10.6.2014</a:t>
            </a:fld>
            <a:endParaRPr lang="fi-FI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DD35-C7DC-4FF8-B061-EDECA0792A2B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tre-yellow-blue-gradient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47" t="21841"/>
          <a:stretch>
            <a:fillRect/>
          </a:stretch>
        </p:blipFill>
        <p:spPr bwMode="auto">
          <a:xfrm>
            <a:off x="-25400" y="-7938"/>
            <a:ext cx="1214438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7"/>
          <p:cNvCxnSpPr/>
          <p:nvPr/>
        </p:nvCxnSpPr>
        <p:spPr>
          <a:xfrm>
            <a:off x="0" y="6397625"/>
            <a:ext cx="9144000" cy="1588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6534150"/>
            <a:ext cx="1671638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591236" y="669731"/>
            <a:ext cx="5915025" cy="508024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US"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1490663" y="6424613"/>
            <a:ext cx="1031875" cy="365125"/>
          </a:xfr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5732463" y="6424613"/>
            <a:ext cx="2895600" cy="365125"/>
          </a:xfrm>
        </p:spPr>
        <p:txBody>
          <a:bodyPr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431800" y="6424613"/>
            <a:ext cx="862013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8DAB755-D324-4B75-A7AB-695841CCBB9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49727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/>
            <a:r>
              <a:rPr lang="fi-FI" noProof="0" smtClean="0"/>
              <a:t>Lisää kuva napsauttamalla kuvaketta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9498851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bg>
      <p:bgPr>
        <a:gradFill rotWithShape="1">
          <a:gsLst>
            <a:gs pos="79000">
              <a:schemeClr val="bg1">
                <a:tint val="80000"/>
                <a:satMod val="300000"/>
              </a:schemeClr>
            </a:gs>
            <a:gs pos="100000">
              <a:srgbClr val="CACACA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361113"/>
            <a:ext cx="2190750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tre-yellow-red-gradie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235" b="22328"/>
          <a:stretch>
            <a:fillRect/>
          </a:stretch>
        </p:blipFill>
        <p:spPr bwMode="auto">
          <a:xfrm>
            <a:off x="6299200" y="3967163"/>
            <a:ext cx="2855913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4243"/>
            <a:ext cx="8229600" cy="1143000"/>
          </a:xfrm>
        </p:spPr>
        <p:txBody>
          <a:bodyPr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3331681"/>
            <a:ext cx="6400800" cy="523220"/>
          </a:xfrm>
        </p:spPr>
        <p:txBody>
          <a:bodyPr/>
          <a:lstStyle>
            <a:lvl1pPr marL="0" indent="0" algn="ctr">
              <a:buNone/>
              <a:defRPr sz="2800" b="0" spc="0">
                <a:solidFill>
                  <a:schemeClr val="tx1">
                    <a:tint val="75000"/>
                  </a:schemeClr>
                </a:solidFill>
                <a:latin typeface="Lucida Sans Unicode"/>
                <a:cs typeface="Lucida Sans Unicod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470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bg>
      <p:bgPr>
        <a:gradFill rotWithShape="1">
          <a:gsLst>
            <a:gs pos="79000">
              <a:schemeClr val="bg1">
                <a:tint val="80000"/>
                <a:satMod val="300000"/>
              </a:schemeClr>
            </a:gs>
            <a:gs pos="100000">
              <a:srgbClr val="CACACA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re-yellow-red-gradi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235" b="22328"/>
          <a:stretch>
            <a:fillRect/>
          </a:stretch>
        </p:blipFill>
        <p:spPr bwMode="auto">
          <a:xfrm>
            <a:off x="6300788" y="3967163"/>
            <a:ext cx="2830512" cy="288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361113"/>
            <a:ext cx="2190750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4243"/>
            <a:ext cx="8229600" cy="1143000"/>
          </a:xfrm>
        </p:spPr>
        <p:txBody>
          <a:bodyPr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3331681"/>
            <a:ext cx="6400800" cy="523220"/>
          </a:xfrm>
        </p:spPr>
        <p:txBody>
          <a:bodyPr/>
          <a:lstStyle>
            <a:lvl1pPr marL="0" indent="0" algn="ctr">
              <a:buNone/>
              <a:defRPr sz="2800" b="0" spc="0">
                <a:solidFill>
                  <a:schemeClr val="tx1">
                    <a:tint val="75000"/>
                  </a:schemeClr>
                </a:solidFill>
                <a:latin typeface="Lucida Sans Unicode"/>
                <a:cs typeface="Lucida Sans Unicod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735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bg>
      <p:bgPr>
        <a:gradFill rotWithShape="1">
          <a:gsLst>
            <a:gs pos="79000">
              <a:schemeClr val="bg1">
                <a:tint val="80000"/>
                <a:satMod val="300000"/>
              </a:schemeClr>
            </a:gs>
            <a:gs pos="100000">
              <a:srgbClr val="CACACA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tre-yellow-blue-gradient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85" b="21841"/>
          <a:stretch>
            <a:fillRect/>
          </a:stretch>
        </p:blipFill>
        <p:spPr bwMode="auto">
          <a:xfrm>
            <a:off x="6300788" y="3967163"/>
            <a:ext cx="2849562" cy="289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361113"/>
            <a:ext cx="2190750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4243"/>
            <a:ext cx="8229600" cy="1143000"/>
          </a:xfrm>
        </p:spPr>
        <p:txBody>
          <a:bodyPr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3331681"/>
            <a:ext cx="6400800" cy="523220"/>
          </a:xfrm>
        </p:spPr>
        <p:txBody>
          <a:bodyPr/>
          <a:lstStyle>
            <a:lvl1pPr marL="0" indent="0" algn="ctr">
              <a:buNone/>
              <a:defRPr sz="2800" b="0" spc="0">
                <a:solidFill>
                  <a:schemeClr val="tx1">
                    <a:tint val="75000"/>
                  </a:schemeClr>
                </a:solidFill>
                <a:latin typeface="Lucida Sans Unicode"/>
                <a:cs typeface="Lucida Sans Unicod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53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ustom Layout">
    <p:bg>
      <p:bgPr>
        <a:gradFill rotWithShape="1">
          <a:gsLst>
            <a:gs pos="79000">
              <a:schemeClr val="bg1">
                <a:tint val="80000"/>
                <a:satMod val="300000"/>
              </a:schemeClr>
            </a:gs>
            <a:gs pos="100000">
              <a:srgbClr val="CACACA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re-yellow-blue-gradient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85" b="21841"/>
          <a:stretch>
            <a:fillRect/>
          </a:stretch>
        </p:blipFill>
        <p:spPr bwMode="auto">
          <a:xfrm>
            <a:off x="6300788" y="3962400"/>
            <a:ext cx="2849562" cy="289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361113"/>
            <a:ext cx="2190750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4243"/>
            <a:ext cx="8229600" cy="1143000"/>
          </a:xfrm>
        </p:spPr>
        <p:txBody>
          <a:bodyPr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3331681"/>
            <a:ext cx="6400800" cy="523220"/>
          </a:xfrm>
        </p:spPr>
        <p:txBody>
          <a:bodyPr/>
          <a:lstStyle>
            <a:lvl1pPr marL="0" indent="0" algn="ctr">
              <a:buNone/>
              <a:defRPr sz="2800" b="0" spc="0">
                <a:solidFill>
                  <a:schemeClr val="tx1">
                    <a:tint val="75000"/>
                  </a:schemeClr>
                </a:solidFill>
                <a:latin typeface="Lucida Sans Unicode"/>
                <a:cs typeface="Lucida Sans Unicod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298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tre-yellow-green-gradient.ps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47" t="21841"/>
          <a:stretch>
            <a:fillRect/>
          </a:stretch>
        </p:blipFill>
        <p:spPr bwMode="auto">
          <a:xfrm>
            <a:off x="-25400" y="-7938"/>
            <a:ext cx="1214438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7"/>
          <p:cNvCxnSpPr/>
          <p:nvPr userDrawn="1"/>
        </p:nvCxnSpPr>
        <p:spPr>
          <a:xfrm>
            <a:off x="0" y="6397625"/>
            <a:ext cx="9144000" cy="1588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6534150"/>
            <a:ext cx="1671638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041013" y="617231"/>
            <a:ext cx="7392844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041013" y="1936371"/>
            <a:ext cx="7392844" cy="2283702"/>
          </a:xfrm>
        </p:spPr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490663" y="6424613"/>
            <a:ext cx="1031875" cy="365125"/>
          </a:xfr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32463" y="6424613"/>
            <a:ext cx="2895600" cy="365125"/>
          </a:xfrm>
        </p:spPr>
        <p:txBody>
          <a:bodyPr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1800" y="6424613"/>
            <a:ext cx="862013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91BFE29-E322-4DB4-B3A5-DBF9DD27C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7327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 userDrawn="1"/>
        </p:nvCxnSpPr>
        <p:spPr>
          <a:xfrm>
            <a:off x="3716338" y="2901950"/>
            <a:ext cx="1346200" cy="1588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6" descr="tre_white_stroke_transp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31" t="21841"/>
          <a:stretch>
            <a:fillRect/>
          </a:stretch>
        </p:blipFill>
        <p:spPr bwMode="auto">
          <a:xfrm>
            <a:off x="-6350" y="-28575"/>
            <a:ext cx="2300288" cy="293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575" y="430213"/>
            <a:ext cx="3328988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1508874"/>
            <a:ext cx="7772400" cy="1287211"/>
          </a:xfrm>
        </p:spPr>
        <p:txBody>
          <a:bodyPr anchor="b">
            <a:normAutofit/>
          </a:bodyPr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3005675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Lucida Sans Unicode"/>
                <a:cs typeface="Lucida Sans Unicod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3344863" y="6356350"/>
            <a:ext cx="914400" cy="365125"/>
          </a:xfrm>
        </p:spPr>
        <p:txBody>
          <a:bodyPr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94200" y="6356350"/>
            <a:ext cx="2895600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1800" y="6356350"/>
            <a:ext cx="2133600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A433E131-5294-4B4A-B77D-EEF6E856A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445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bg>
      <p:bgPr>
        <a:gradFill flip="none" rotWithShape="1">
          <a:gsLst>
            <a:gs pos="70000">
              <a:schemeClr val="accent1"/>
            </a:gs>
            <a:gs pos="100000">
              <a:srgbClr val="DD951B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 userDrawn="1"/>
        </p:nvCxnSpPr>
        <p:spPr>
          <a:xfrm>
            <a:off x="3716338" y="3543300"/>
            <a:ext cx="1346200" cy="1588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6" descr="tre_white_stroke_trans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31" t="21841"/>
          <a:stretch>
            <a:fillRect/>
          </a:stretch>
        </p:blipFill>
        <p:spPr bwMode="auto">
          <a:xfrm>
            <a:off x="-6350" y="-28575"/>
            <a:ext cx="1682750" cy="214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575" y="430213"/>
            <a:ext cx="3328988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23838"/>
            <a:ext cx="7772400" cy="1470025"/>
          </a:xfrm>
        </p:spPr>
        <p:txBody>
          <a:bodyPr anchor="b">
            <a:normAutofit/>
          </a:bodyPr>
          <a:lstStyle>
            <a:lvl1pPr>
              <a:defRPr sz="3800" spc="0">
                <a:solidFill>
                  <a:schemeClr val="bg1"/>
                </a:solidFill>
                <a:latin typeface="Lucida Grande"/>
                <a:cs typeface="Lucida Grande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6867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166938" y="6356350"/>
            <a:ext cx="2133600" cy="365125"/>
          </a:xfrm>
        </p:spPr>
        <p:txBody>
          <a:bodyPr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1825" y="6356350"/>
            <a:ext cx="2043113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6400" y="6356350"/>
            <a:ext cx="1201738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48C07DC-7EEF-46D2-813F-4FD529C74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3879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bg>
      <p:bgPr>
        <a:gradFill flip="none" rotWithShape="1">
          <a:gsLst>
            <a:gs pos="70000">
              <a:schemeClr val="accent2"/>
            </a:gs>
            <a:gs pos="100000">
              <a:srgbClr val="972F1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 userDrawn="1"/>
        </p:nvCxnSpPr>
        <p:spPr>
          <a:xfrm>
            <a:off x="3716338" y="3543300"/>
            <a:ext cx="1346200" cy="1588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6" descr="tre_white_stroke_trans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31" t="21841"/>
          <a:stretch>
            <a:fillRect/>
          </a:stretch>
        </p:blipFill>
        <p:spPr bwMode="auto">
          <a:xfrm>
            <a:off x="-6350" y="-28575"/>
            <a:ext cx="1701800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5800" y="1923838"/>
            <a:ext cx="7772400" cy="1470025"/>
          </a:xfrm>
        </p:spPr>
        <p:txBody>
          <a:bodyPr anchor="b">
            <a:normAutofit/>
          </a:bodyPr>
          <a:lstStyle>
            <a:lvl1pPr>
              <a:defRPr sz="3800" spc="0">
                <a:solidFill>
                  <a:schemeClr val="bg1"/>
                </a:solidFill>
                <a:latin typeface="Lucida Grande"/>
                <a:cs typeface="Lucida Grande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371600" y="3716867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166938" y="6356350"/>
            <a:ext cx="2133600" cy="365125"/>
          </a:xfrm>
        </p:spPr>
        <p:txBody>
          <a:bodyPr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1825" y="6356350"/>
            <a:ext cx="2043113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6400" y="6356350"/>
            <a:ext cx="1201738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23B38F8-636E-4F94-8952-FECD6D309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74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6FD43-F006-40FA-AF33-735077F16277}" type="datetime1">
              <a:rPr lang="fi-FI" smtClean="0"/>
              <a:t>10.6.2014</a:t>
            </a:fld>
            <a:endParaRPr lang="fi-FI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DD35-C7DC-4FF8-B061-EDECA0792A2B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bg>
      <p:bgPr>
        <a:gradFill flip="none" rotWithShape="1">
          <a:gsLst>
            <a:gs pos="70000">
              <a:schemeClr val="tx2"/>
            </a:gs>
            <a:gs pos="100000">
              <a:srgbClr val="1A436B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 userDrawn="1"/>
        </p:nvCxnSpPr>
        <p:spPr>
          <a:xfrm>
            <a:off x="3716338" y="3543300"/>
            <a:ext cx="1346200" cy="1588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6" descr="tre_white_stroke_trans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31" t="21841"/>
          <a:stretch>
            <a:fillRect/>
          </a:stretch>
        </p:blipFill>
        <p:spPr bwMode="auto">
          <a:xfrm>
            <a:off x="-6350" y="-28575"/>
            <a:ext cx="1701800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5800" y="1923838"/>
            <a:ext cx="7772400" cy="1470025"/>
          </a:xfrm>
        </p:spPr>
        <p:txBody>
          <a:bodyPr anchor="b">
            <a:normAutofit/>
          </a:bodyPr>
          <a:lstStyle>
            <a:lvl1pPr>
              <a:defRPr sz="3800" spc="0">
                <a:solidFill>
                  <a:schemeClr val="bg1"/>
                </a:solidFill>
                <a:latin typeface="Lucida Grande"/>
                <a:cs typeface="Lucida Grande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371600" y="3716867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166938" y="6356350"/>
            <a:ext cx="2133600" cy="365125"/>
          </a:xfrm>
        </p:spPr>
        <p:txBody>
          <a:bodyPr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1825" y="6356350"/>
            <a:ext cx="2043113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6400" y="6356350"/>
            <a:ext cx="1201738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C63CCFE-A5B6-4EF2-B028-996024977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484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bg>
      <p:bgPr>
        <a:gradFill flip="none" rotWithShape="1">
          <a:gsLst>
            <a:gs pos="70000">
              <a:srgbClr val="488433"/>
            </a:gs>
            <a:gs pos="100000">
              <a:srgbClr val="306626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re_white_stroke_trans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31" t="21841"/>
          <a:stretch>
            <a:fillRect/>
          </a:stretch>
        </p:blipFill>
        <p:spPr bwMode="auto">
          <a:xfrm>
            <a:off x="-6350" y="-28575"/>
            <a:ext cx="1701800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7"/>
          <p:cNvCxnSpPr/>
          <p:nvPr userDrawn="1"/>
        </p:nvCxnSpPr>
        <p:spPr>
          <a:xfrm>
            <a:off x="3716338" y="3543300"/>
            <a:ext cx="1346200" cy="1588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5800" y="1923838"/>
            <a:ext cx="7772400" cy="1470025"/>
          </a:xfrm>
        </p:spPr>
        <p:txBody>
          <a:bodyPr anchor="b">
            <a:normAutofit/>
          </a:bodyPr>
          <a:lstStyle>
            <a:lvl1pPr>
              <a:defRPr sz="3800" spc="0">
                <a:solidFill>
                  <a:schemeClr val="bg1"/>
                </a:solidFill>
                <a:latin typeface="Lucida Grande"/>
                <a:cs typeface="Lucida Grande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371600" y="3716867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166938" y="6356350"/>
            <a:ext cx="2133600" cy="365125"/>
          </a:xfrm>
        </p:spPr>
        <p:txBody>
          <a:bodyPr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1825" y="6356350"/>
            <a:ext cx="2043113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6400" y="6356350"/>
            <a:ext cx="1201738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DCB38B6-D601-47FC-AA89-F63137C24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9281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tre-yellow-blue-gradient.ps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47" t="21841"/>
          <a:stretch>
            <a:fillRect/>
          </a:stretch>
        </p:blipFill>
        <p:spPr bwMode="auto">
          <a:xfrm>
            <a:off x="-23813" y="-6350"/>
            <a:ext cx="1198563" cy="165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7"/>
          <p:cNvCxnSpPr/>
          <p:nvPr userDrawn="1"/>
        </p:nvCxnSpPr>
        <p:spPr>
          <a:xfrm>
            <a:off x="0" y="6397625"/>
            <a:ext cx="9144000" cy="1588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6534150"/>
            <a:ext cx="1671638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041013" y="617231"/>
            <a:ext cx="7392844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041013" y="1936371"/>
            <a:ext cx="7392844" cy="2283702"/>
          </a:xfrm>
        </p:spPr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490663" y="6424613"/>
            <a:ext cx="1031875" cy="365125"/>
          </a:xfr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32463" y="6424613"/>
            <a:ext cx="2895600" cy="365125"/>
          </a:xfrm>
        </p:spPr>
        <p:txBody>
          <a:bodyPr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1800" y="6424613"/>
            <a:ext cx="862013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61F3876-DD77-4DE6-9B05-36BE4A0F5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2771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re-yellow-blue-gradient.ps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47" t="21841"/>
          <a:stretch>
            <a:fillRect/>
          </a:stretch>
        </p:blipFill>
        <p:spPr bwMode="auto">
          <a:xfrm>
            <a:off x="-25400" y="-7938"/>
            <a:ext cx="1214438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7"/>
          <p:cNvCxnSpPr/>
          <p:nvPr userDrawn="1"/>
        </p:nvCxnSpPr>
        <p:spPr>
          <a:xfrm>
            <a:off x="0" y="6397625"/>
            <a:ext cx="9144000" cy="1588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6534150"/>
            <a:ext cx="1671638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041013" y="617231"/>
            <a:ext cx="7392844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041013" y="1936371"/>
            <a:ext cx="7392844" cy="2283702"/>
          </a:xfrm>
        </p:spPr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490663" y="6424613"/>
            <a:ext cx="1031875" cy="365125"/>
          </a:xfr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32463" y="6424613"/>
            <a:ext cx="2895600" cy="365125"/>
          </a:xfrm>
        </p:spPr>
        <p:txBody>
          <a:bodyPr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1800" y="6424613"/>
            <a:ext cx="862013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87A0E7F-F91C-4857-BE14-45DC18E98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08776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bg>
      <p:bgPr>
        <a:gradFill flip="none" rotWithShape="1">
          <a:gsLst>
            <a:gs pos="70000">
              <a:schemeClr val="tx2"/>
            </a:gs>
            <a:gs pos="100000">
              <a:srgbClr val="1A436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6397625"/>
            <a:ext cx="9144000" cy="46831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5" name="Straight Connector 7"/>
          <p:cNvCxnSpPr/>
          <p:nvPr userDrawn="1"/>
        </p:nvCxnSpPr>
        <p:spPr>
          <a:xfrm>
            <a:off x="0" y="6397625"/>
            <a:ext cx="9144000" cy="1588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6" descr="tre_white_stroke_transp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31" t="21841"/>
          <a:stretch>
            <a:fillRect/>
          </a:stretch>
        </p:blipFill>
        <p:spPr bwMode="auto">
          <a:xfrm>
            <a:off x="-6350" y="-28575"/>
            <a:ext cx="1403350" cy="17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6534150"/>
            <a:ext cx="1671638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41013" y="617231"/>
            <a:ext cx="7392844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041013" y="1936371"/>
            <a:ext cx="7392844" cy="173945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490663" y="6424613"/>
            <a:ext cx="1031875" cy="365125"/>
          </a:xfr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32463" y="6424613"/>
            <a:ext cx="2895600" cy="365125"/>
          </a:xfrm>
        </p:spPr>
        <p:txBody>
          <a:bodyPr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1800" y="6424613"/>
            <a:ext cx="862013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2F94E16-C5CB-48BD-B585-5C0A68BE6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4985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Slide">
    <p:bg>
      <p:bgPr>
        <a:gradFill flip="none" rotWithShape="1">
          <a:gsLst>
            <a:gs pos="70000">
              <a:schemeClr val="accent1"/>
            </a:gs>
            <a:gs pos="100000">
              <a:srgbClr val="DD951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 userDrawn="1"/>
        </p:nvCxnSpPr>
        <p:spPr>
          <a:xfrm>
            <a:off x="0" y="6397625"/>
            <a:ext cx="9144000" cy="1588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6" descr="tre_white_stroke_transp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31" t="21841"/>
          <a:stretch>
            <a:fillRect/>
          </a:stretch>
        </p:blipFill>
        <p:spPr bwMode="auto">
          <a:xfrm>
            <a:off x="-6350" y="-28575"/>
            <a:ext cx="1403350" cy="17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6534150"/>
            <a:ext cx="1671638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41013" y="617231"/>
            <a:ext cx="7392844" cy="11430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041013" y="1936371"/>
            <a:ext cx="7392844" cy="1739451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buClr>
                <a:schemeClr val="bg1"/>
              </a:buCl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490663" y="6424613"/>
            <a:ext cx="1031875" cy="365125"/>
          </a:xfr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32463" y="6424613"/>
            <a:ext cx="2895600" cy="365125"/>
          </a:xfrm>
        </p:spPr>
        <p:txBody>
          <a:bodyPr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1800" y="6424613"/>
            <a:ext cx="862013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A5E3AC49-9BA4-4D7B-B3F8-62EE71EE0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2215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Slide">
    <p:bg>
      <p:bgPr>
        <a:gradFill flip="none" rotWithShape="1">
          <a:gsLst>
            <a:gs pos="70000">
              <a:schemeClr val="accent2"/>
            </a:gs>
            <a:gs pos="100000">
              <a:srgbClr val="972F1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6397625"/>
            <a:ext cx="9144000" cy="46831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5" name="Straight Connector 7"/>
          <p:cNvCxnSpPr/>
          <p:nvPr userDrawn="1"/>
        </p:nvCxnSpPr>
        <p:spPr>
          <a:xfrm>
            <a:off x="0" y="6397625"/>
            <a:ext cx="9144000" cy="1588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6" descr="tre_white_stroke_transp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31" t="21841"/>
          <a:stretch>
            <a:fillRect/>
          </a:stretch>
        </p:blipFill>
        <p:spPr bwMode="auto">
          <a:xfrm>
            <a:off x="-6350" y="-28575"/>
            <a:ext cx="1403350" cy="17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6534150"/>
            <a:ext cx="1671638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41013" y="617231"/>
            <a:ext cx="7392844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041013" y="1936371"/>
            <a:ext cx="7392844" cy="173945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490663" y="6424613"/>
            <a:ext cx="1031875" cy="365125"/>
          </a:xfr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32463" y="6424613"/>
            <a:ext cx="2895600" cy="365125"/>
          </a:xfrm>
        </p:spPr>
        <p:txBody>
          <a:bodyPr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1800" y="6424613"/>
            <a:ext cx="862013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CBA8062-FF9A-4C24-A637-2F34E33BE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1747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Slide">
    <p:bg>
      <p:bgPr>
        <a:gradFill flip="none" rotWithShape="1">
          <a:gsLst>
            <a:gs pos="70000">
              <a:srgbClr val="488433"/>
            </a:gs>
            <a:gs pos="100000">
              <a:srgbClr val="3B6C2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6397625"/>
            <a:ext cx="9144000" cy="46831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5" name="Straight Connector 7"/>
          <p:cNvCxnSpPr/>
          <p:nvPr userDrawn="1"/>
        </p:nvCxnSpPr>
        <p:spPr>
          <a:xfrm>
            <a:off x="0" y="6397625"/>
            <a:ext cx="9144000" cy="1588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6" descr="tre_white_stroke_transp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31" t="21841"/>
          <a:stretch>
            <a:fillRect/>
          </a:stretch>
        </p:blipFill>
        <p:spPr bwMode="auto">
          <a:xfrm>
            <a:off x="-6350" y="-28575"/>
            <a:ext cx="1403350" cy="17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6534150"/>
            <a:ext cx="1671638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41013" y="617231"/>
            <a:ext cx="7392844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041013" y="1936371"/>
            <a:ext cx="7392844" cy="173945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490663" y="6424613"/>
            <a:ext cx="1031875" cy="365125"/>
          </a:xfr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32463" y="6424613"/>
            <a:ext cx="2895600" cy="365125"/>
          </a:xfrm>
        </p:spPr>
        <p:txBody>
          <a:bodyPr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1800" y="6424613"/>
            <a:ext cx="862013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5724B2F-6D1A-4EA2-A473-1C0AE7D7B9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9299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tre-yellow-red-gradien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47" t="21841"/>
          <a:stretch>
            <a:fillRect/>
          </a:stretch>
        </p:blipFill>
        <p:spPr bwMode="auto">
          <a:xfrm>
            <a:off x="-25400" y="-7938"/>
            <a:ext cx="1214438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7"/>
          <p:cNvCxnSpPr/>
          <p:nvPr userDrawn="1"/>
        </p:nvCxnSpPr>
        <p:spPr>
          <a:xfrm>
            <a:off x="0" y="6397625"/>
            <a:ext cx="9144000" cy="1588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6534150"/>
            <a:ext cx="1671638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591236" y="669731"/>
            <a:ext cx="5915025" cy="5080245"/>
          </a:xfrm>
        </p:spPr>
        <p:txBody>
          <a:bodyPr/>
          <a:lstStyle>
            <a:lvl1pPr algn="ctr"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1490663" y="6424613"/>
            <a:ext cx="1031875" cy="365125"/>
          </a:xfr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5732463" y="6424613"/>
            <a:ext cx="2895600" cy="365125"/>
          </a:xfrm>
        </p:spPr>
        <p:txBody>
          <a:bodyPr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431800" y="6424613"/>
            <a:ext cx="862013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0149863-D746-4B0E-B4F3-E2CDE3CC2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0069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tre-yellow-green-gradient.ps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47" t="21841"/>
          <a:stretch>
            <a:fillRect/>
          </a:stretch>
        </p:blipFill>
        <p:spPr bwMode="auto">
          <a:xfrm>
            <a:off x="-25400" y="-7938"/>
            <a:ext cx="1214438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7"/>
          <p:cNvCxnSpPr/>
          <p:nvPr userDrawn="1"/>
        </p:nvCxnSpPr>
        <p:spPr>
          <a:xfrm>
            <a:off x="0" y="6397625"/>
            <a:ext cx="9144000" cy="1588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6534150"/>
            <a:ext cx="1671638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591236" y="669731"/>
            <a:ext cx="5915025" cy="5080245"/>
          </a:xfrm>
        </p:spPr>
        <p:txBody>
          <a:bodyPr/>
          <a:lstStyle>
            <a:lvl1pPr algn="ctr"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1490663" y="6424613"/>
            <a:ext cx="1031875" cy="365125"/>
          </a:xfr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5732463" y="6424613"/>
            <a:ext cx="2895600" cy="365125"/>
          </a:xfrm>
        </p:spPr>
        <p:txBody>
          <a:bodyPr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431800" y="6424613"/>
            <a:ext cx="862013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44E3471-A816-4571-BF34-0BAC0F2A3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25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50B8-BB8D-40A7-80CF-F57EBCD02C17}" type="datetime1">
              <a:rPr lang="fi-FI" smtClean="0"/>
              <a:t>10.6.2014</a:t>
            </a:fld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DD35-C7DC-4FF8-B061-EDECA0792A2B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6"/>
          <p:cNvCxnSpPr/>
          <p:nvPr userDrawn="1"/>
        </p:nvCxnSpPr>
        <p:spPr>
          <a:xfrm>
            <a:off x="0" y="6397625"/>
            <a:ext cx="9144000" cy="1588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7" descr="tre-yellow-blue-gradient.ps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47" t="21841"/>
          <a:stretch>
            <a:fillRect/>
          </a:stretch>
        </p:blipFill>
        <p:spPr bwMode="auto">
          <a:xfrm>
            <a:off x="-25400" y="-7938"/>
            <a:ext cx="1214438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6534150"/>
            <a:ext cx="1671638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591236" y="669731"/>
            <a:ext cx="5915025" cy="5080245"/>
          </a:xfrm>
        </p:spPr>
        <p:txBody>
          <a:bodyPr/>
          <a:lstStyle>
            <a:lvl1pPr algn="ctr"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1490663" y="6424613"/>
            <a:ext cx="1031875" cy="365125"/>
          </a:xfr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5732463" y="6424613"/>
            <a:ext cx="2895600" cy="365125"/>
          </a:xfrm>
        </p:spPr>
        <p:txBody>
          <a:bodyPr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431800" y="6424613"/>
            <a:ext cx="862013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C40EB07-E305-416E-9C8C-38E92BDA6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9491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tre-yellow-blue-gradient.ps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47" t="21841"/>
          <a:stretch>
            <a:fillRect/>
          </a:stretch>
        </p:blipFill>
        <p:spPr bwMode="auto">
          <a:xfrm>
            <a:off x="-25400" y="-7938"/>
            <a:ext cx="1214438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7"/>
          <p:cNvCxnSpPr/>
          <p:nvPr userDrawn="1"/>
        </p:nvCxnSpPr>
        <p:spPr>
          <a:xfrm>
            <a:off x="0" y="6397625"/>
            <a:ext cx="9144000" cy="1588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6534150"/>
            <a:ext cx="1671638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591236" y="669731"/>
            <a:ext cx="5915025" cy="5080245"/>
          </a:xfrm>
        </p:spPr>
        <p:txBody>
          <a:bodyPr/>
          <a:lstStyle>
            <a:lvl1pPr algn="ctr"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1490663" y="6424613"/>
            <a:ext cx="1031875" cy="365125"/>
          </a:xfr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5732463" y="6424613"/>
            <a:ext cx="2895600" cy="365125"/>
          </a:xfrm>
        </p:spPr>
        <p:txBody>
          <a:bodyPr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431800" y="6424613"/>
            <a:ext cx="862013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DCE2849-713A-4C69-BCE9-474953412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9400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2497849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bg>
      <p:bgPr>
        <a:gradFill rotWithShape="1">
          <a:gsLst>
            <a:gs pos="79000">
              <a:schemeClr val="bg1">
                <a:tint val="80000"/>
                <a:satMod val="300000"/>
              </a:schemeClr>
            </a:gs>
            <a:gs pos="100000">
              <a:srgbClr val="CACACA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361113"/>
            <a:ext cx="2190750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tre-yellow-red-gradien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235" b="22328"/>
          <a:stretch>
            <a:fillRect/>
          </a:stretch>
        </p:blipFill>
        <p:spPr bwMode="auto">
          <a:xfrm>
            <a:off x="6299200" y="3967163"/>
            <a:ext cx="2855913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4243"/>
            <a:ext cx="8229600" cy="1143000"/>
          </a:xfrm>
        </p:spPr>
        <p:txBody>
          <a:bodyPr/>
          <a:lstStyle>
            <a:lvl1pPr>
              <a:defRPr sz="6000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3331681"/>
            <a:ext cx="6400800" cy="523220"/>
          </a:xfrm>
        </p:spPr>
        <p:txBody>
          <a:bodyPr/>
          <a:lstStyle>
            <a:lvl1pPr marL="0" indent="0" algn="ctr">
              <a:buNone/>
              <a:defRPr sz="2800" b="0" spc="0">
                <a:solidFill>
                  <a:schemeClr val="tx1">
                    <a:tint val="75000"/>
                  </a:schemeClr>
                </a:solidFill>
                <a:latin typeface="Lucida Sans Unicode"/>
                <a:cs typeface="Lucida Sans Unicod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27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bg>
      <p:bgPr>
        <a:gradFill rotWithShape="1">
          <a:gsLst>
            <a:gs pos="79000">
              <a:schemeClr val="bg1">
                <a:tint val="80000"/>
                <a:satMod val="300000"/>
              </a:schemeClr>
            </a:gs>
            <a:gs pos="100000">
              <a:srgbClr val="CACACA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re-yellow-red-gradien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235" b="22328"/>
          <a:stretch>
            <a:fillRect/>
          </a:stretch>
        </p:blipFill>
        <p:spPr bwMode="auto">
          <a:xfrm>
            <a:off x="6300788" y="3967163"/>
            <a:ext cx="2830512" cy="288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361113"/>
            <a:ext cx="2190750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4243"/>
            <a:ext cx="8229600" cy="1143000"/>
          </a:xfrm>
        </p:spPr>
        <p:txBody>
          <a:bodyPr/>
          <a:lstStyle>
            <a:lvl1pPr>
              <a:defRPr sz="6000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3331681"/>
            <a:ext cx="6400800" cy="523220"/>
          </a:xfrm>
        </p:spPr>
        <p:txBody>
          <a:bodyPr/>
          <a:lstStyle>
            <a:lvl1pPr marL="0" indent="0" algn="ctr">
              <a:buNone/>
              <a:defRPr sz="2800" b="0" spc="0">
                <a:solidFill>
                  <a:schemeClr val="tx1">
                    <a:tint val="75000"/>
                  </a:schemeClr>
                </a:solidFill>
                <a:latin typeface="Lucida Sans Unicode"/>
                <a:cs typeface="Lucida Sans Unicod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3595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bg>
      <p:bgPr>
        <a:gradFill rotWithShape="1">
          <a:gsLst>
            <a:gs pos="79000">
              <a:schemeClr val="bg1">
                <a:tint val="80000"/>
                <a:satMod val="300000"/>
              </a:schemeClr>
            </a:gs>
            <a:gs pos="100000">
              <a:srgbClr val="CACACA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tre-yellow-blue-gradient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85" b="21841"/>
          <a:stretch>
            <a:fillRect/>
          </a:stretch>
        </p:blipFill>
        <p:spPr bwMode="auto">
          <a:xfrm>
            <a:off x="6300788" y="3967163"/>
            <a:ext cx="2849562" cy="289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361113"/>
            <a:ext cx="2190750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4243"/>
            <a:ext cx="8229600" cy="1143000"/>
          </a:xfrm>
        </p:spPr>
        <p:txBody>
          <a:bodyPr/>
          <a:lstStyle>
            <a:lvl1pPr>
              <a:defRPr sz="6000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3331681"/>
            <a:ext cx="6400800" cy="523220"/>
          </a:xfrm>
        </p:spPr>
        <p:txBody>
          <a:bodyPr/>
          <a:lstStyle>
            <a:lvl1pPr marL="0" indent="0" algn="ctr">
              <a:buNone/>
              <a:defRPr sz="2800" b="0" spc="0">
                <a:solidFill>
                  <a:schemeClr val="tx1">
                    <a:tint val="75000"/>
                  </a:schemeClr>
                </a:solidFill>
                <a:latin typeface="Lucida Sans Unicode"/>
                <a:cs typeface="Lucida Sans Unicod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353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bg>
      <p:bgPr>
        <a:gradFill rotWithShape="1">
          <a:gsLst>
            <a:gs pos="79000">
              <a:schemeClr val="bg1">
                <a:tint val="80000"/>
                <a:satMod val="300000"/>
              </a:schemeClr>
            </a:gs>
            <a:gs pos="100000">
              <a:srgbClr val="CACACA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re-yellow-blue-gradient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85" b="21841"/>
          <a:stretch>
            <a:fillRect/>
          </a:stretch>
        </p:blipFill>
        <p:spPr bwMode="auto">
          <a:xfrm>
            <a:off x="6300788" y="3962400"/>
            <a:ext cx="2849562" cy="289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361113"/>
            <a:ext cx="2190750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4243"/>
            <a:ext cx="8229600" cy="1143000"/>
          </a:xfrm>
        </p:spPr>
        <p:txBody>
          <a:bodyPr/>
          <a:lstStyle>
            <a:lvl1pPr>
              <a:defRPr sz="6000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3331681"/>
            <a:ext cx="6400800" cy="523220"/>
          </a:xfrm>
        </p:spPr>
        <p:txBody>
          <a:bodyPr/>
          <a:lstStyle>
            <a:lvl1pPr marL="0" indent="0" algn="ctr">
              <a:buNone/>
              <a:defRPr sz="2800" b="0" spc="0">
                <a:solidFill>
                  <a:schemeClr val="tx1">
                    <a:tint val="75000"/>
                  </a:schemeClr>
                </a:solidFill>
                <a:latin typeface="Lucida Sans Unicode"/>
                <a:cs typeface="Lucida Sans Unicod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1529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7DA6-3626-4D2A-AD71-44B0B739833E}" type="datetime1">
              <a:rPr lang="fi-FI" smtClean="0"/>
              <a:t>10.6.2014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DD35-C7DC-4FF8-B061-EDECA0792A2B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C6EA-2521-426E-B7BB-97A026029888}" type="datetime1">
              <a:rPr lang="fi-FI" smtClean="0"/>
              <a:t>10.6.2014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DD35-C7DC-4FF8-B061-EDECA0792A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2B44F7-4C43-4DA9-9973-C85C1CD73964}" type="datetime1">
              <a:rPr lang="fi-FI" smtClean="0"/>
              <a:t>10.6.2014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1AFDD35-C7DC-4FF8-B061-EDECA0792A2B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gradFill rotWithShape="1">
          <a:gsLst>
            <a:gs pos="79000">
              <a:schemeClr val="bg1">
                <a:tint val="80000"/>
                <a:satMod val="300000"/>
              </a:schemeClr>
            </a:gs>
            <a:gs pos="100000">
              <a:srgbClr val="CACACA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575" y="430213"/>
            <a:ext cx="3328988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7"/>
          <p:cNvCxnSpPr/>
          <p:nvPr/>
        </p:nvCxnSpPr>
        <p:spPr>
          <a:xfrm>
            <a:off x="3716338" y="3543300"/>
            <a:ext cx="1346200" cy="1588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tre-yellow-red-gradie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235" b="22328"/>
          <a:stretch>
            <a:fillRect/>
          </a:stretch>
        </p:blipFill>
        <p:spPr bwMode="auto">
          <a:xfrm>
            <a:off x="6300788" y="3967163"/>
            <a:ext cx="2830512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55077"/>
            <a:ext cx="7772400" cy="1470025"/>
          </a:xfrm>
        </p:spPr>
        <p:txBody>
          <a:bodyPr anchor="b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82999"/>
            <a:ext cx="6400800" cy="1752600"/>
          </a:xfrm>
        </p:spPr>
        <p:txBody>
          <a:bodyPr/>
          <a:lstStyle>
            <a:lvl1pPr marL="0" indent="0" algn="ctr">
              <a:buNone/>
              <a:defRPr sz="2800" b="0" spc="0">
                <a:solidFill>
                  <a:schemeClr val="tx1">
                    <a:tint val="75000"/>
                  </a:schemeClr>
                </a:solidFill>
                <a:latin typeface="Lucida Sans Unicode"/>
                <a:cs typeface="Lucida Sans Unicod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979738" y="6356350"/>
            <a:ext cx="914400" cy="365125"/>
          </a:xfrm>
        </p:spPr>
        <p:txBody>
          <a:bodyPr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0663" y="6356350"/>
            <a:ext cx="2895600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1800" y="6356350"/>
            <a:ext cx="2133600" cy="365125"/>
          </a:xfrm>
        </p:spPr>
        <p:txBody>
          <a:bodyPr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5BFE3A5-0315-4B7F-986D-866BF1350C2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04359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1.xml"/><Relationship Id="rId18" Type="http://schemas.openxmlformats.org/officeDocument/2006/relationships/slideLayout" Target="../slideLayouts/slideLayout26.xml"/><Relationship Id="rId26" Type="http://schemas.openxmlformats.org/officeDocument/2006/relationships/slideLayout" Target="../slideLayouts/slideLayout34.xml"/><Relationship Id="rId39" Type="http://schemas.openxmlformats.org/officeDocument/2006/relationships/slideLayout" Target="../slideLayouts/slideLayout47.xml"/><Relationship Id="rId3" Type="http://schemas.openxmlformats.org/officeDocument/2006/relationships/slideLayout" Target="../slideLayouts/slideLayout11.xml"/><Relationship Id="rId21" Type="http://schemas.openxmlformats.org/officeDocument/2006/relationships/slideLayout" Target="../slideLayouts/slideLayout29.xml"/><Relationship Id="rId34" Type="http://schemas.openxmlformats.org/officeDocument/2006/relationships/slideLayout" Target="../slideLayouts/slideLayout42.xml"/><Relationship Id="rId42" Type="http://schemas.openxmlformats.org/officeDocument/2006/relationships/slideLayout" Target="../slideLayouts/slideLayout50.xml"/><Relationship Id="rId47" Type="http://schemas.openxmlformats.org/officeDocument/2006/relationships/slideLayout" Target="../slideLayouts/slideLayout55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17" Type="http://schemas.openxmlformats.org/officeDocument/2006/relationships/slideLayout" Target="../slideLayouts/slideLayout25.xml"/><Relationship Id="rId25" Type="http://schemas.openxmlformats.org/officeDocument/2006/relationships/slideLayout" Target="../slideLayouts/slideLayout33.xml"/><Relationship Id="rId33" Type="http://schemas.openxmlformats.org/officeDocument/2006/relationships/slideLayout" Target="../slideLayouts/slideLayout41.xml"/><Relationship Id="rId38" Type="http://schemas.openxmlformats.org/officeDocument/2006/relationships/slideLayout" Target="../slideLayouts/slideLayout46.xml"/><Relationship Id="rId46" Type="http://schemas.openxmlformats.org/officeDocument/2006/relationships/slideLayout" Target="../slideLayouts/slideLayout54.xml"/><Relationship Id="rId2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24.xml"/><Relationship Id="rId20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37.xml"/><Relationship Id="rId41" Type="http://schemas.openxmlformats.org/officeDocument/2006/relationships/slideLayout" Target="../slideLayouts/slideLayout49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24" Type="http://schemas.openxmlformats.org/officeDocument/2006/relationships/slideLayout" Target="../slideLayouts/slideLayout32.xml"/><Relationship Id="rId32" Type="http://schemas.openxmlformats.org/officeDocument/2006/relationships/slideLayout" Target="../slideLayouts/slideLayout40.xml"/><Relationship Id="rId37" Type="http://schemas.openxmlformats.org/officeDocument/2006/relationships/slideLayout" Target="../slideLayouts/slideLayout45.xml"/><Relationship Id="rId40" Type="http://schemas.openxmlformats.org/officeDocument/2006/relationships/slideLayout" Target="../slideLayouts/slideLayout48.xml"/><Relationship Id="rId45" Type="http://schemas.openxmlformats.org/officeDocument/2006/relationships/slideLayout" Target="../slideLayouts/slideLayout53.xml"/><Relationship Id="rId5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23.xml"/><Relationship Id="rId23" Type="http://schemas.openxmlformats.org/officeDocument/2006/relationships/slideLayout" Target="../slideLayouts/slideLayout31.xml"/><Relationship Id="rId28" Type="http://schemas.openxmlformats.org/officeDocument/2006/relationships/slideLayout" Target="../slideLayouts/slideLayout36.xml"/><Relationship Id="rId36" Type="http://schemas.openxmlformats.org/officeDocument/2006/relationships/slideLayout" Target="../slideLayouts/slideLayout44.xml"/><Relationship Id="rId49" Type="http://schemas.openxmlformats.org/officeDocument/2006/relationships/theme" Target="../theme/theme2.xml"/><Relationship Id="rId10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27.xml"/><Relationship Id="rId31" Type="http://schemas.openxmlformats.org/officeDocument/2006/relationships/slideLayout" Target="../slideLayouts/slideLayout39.xml"/><Relationship Id="rId44" Type="http://schemas.openxmlformats.org/officeDocument/2006/relationships/slideLayout" Target="../slideLayouts/slideLayout52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slideLayout" Target="../slideLayouts/slideLayout22.xml"/><Relationship Id="rId22" Type="http://schemas.openxmlformats.org/officeDocument/2006/relationships/slideLayout" Target="../slideLayouts/slideLayout30.xml"/><Relationship Id="rId27" Type="http://schemas.openxmlformats.org/officeDocument/2006/relationships/slideLayout" Target="../slideLayouts/slideLayout35.xml"/><Relationship Id="rId30" Type="http://schemas.openxmlformats.org/officeDocument/2006/relationships/slideLayout" Target="../slideLayouts/slideLayout38.xml"/><Relationship Id="rId35" Type="http://schemas.openxmlformats.org/officeDocument/2006/relationships/slideLayout" Target="../slideLayouts/slideLayout43.xml"/><Relationship Id="rId43" Type="http://schemas.openxmlformats.org/officeDocument/2006/relationships/slideLayout" Target="../slideLayouts/slideLayout51.xml"/><Relationship Id="rId48" Type="http://schemas.openxmlformats.org/officeDocument/2006/relationships/slideLayout" Target="../slideLayouts/slideLayout56.xml"/><Relationship Id="rId8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EB16F-C305-42EF-9DCC-714D2FF082B0}" type="datetime1">
              <a:rPr lang="fi-FI" smtClean="0"/>
              <a:t>10.6.2014</a:t>
            </a:fld>
            <a:endParaRPr lang="fi-FI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FDD35-C7DC-4FF8-B061-EDECA0792A2B}" type="slidenum">
              <a:rPr lang="fi-FI" smtClean="0"/>
              <a:t>‹#›</a:t>
            </a:fld>
            <a:endParaRPr lang="fi-FI"/>
          </a:p>
        </p:txBody>
      </p:sp>
      <p:pic>
        <p:nvPicPr>
          <p:cNvPr id="19" name="Kuva 1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  <a:endParaRPr lang="en-US" altLang="fi-FI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  <a:endParaRPr lang="en-US" altLang="fi-FI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>
              <a:defRPr sz="1000">
                <a:solidFill>
                  <a:srgbClr val="898989"/>
                </a:solidFill>
                <a:latin typeface="Calibri" pitchFamily="1" charset="0"/>
                <a:ea typeface="ＭＳ Ｐゴシック" pitchFamily="1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>
              <a:defRPr sz="1000">
                <a:solidFill>
                  <a:srgbClr val="898989"/>
                </a:solidFill>
                <a:latin typeface="Calibri" pitchFamily="1" charset="0"/>
                <a:ea typeface="ＭＳ Ｐゴシック" pitchFamily="1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>
              <a:defRPr sz="1000">
                <a:solidFill>
                  <a:srgbClr val="898989"/>
                </a:solidFill>
                <a:latin typeface="Calibri" pitchFamily="1" charset="0"/>
                <a:ea typeface="ＭＳ Ｐゴシック" pitchFamily="1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55114C-E7B3-48C0-ABF7-F6E0BF72F939}" type="slidenum">
              <a:rPr lang="fi-FI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0125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  <p:sldLayoutId id="2147483699" r:id="rId17"/>
    <p:sldLayoutId id="2147483700" r:id="rId18"/>
    <p:sldLayoutId id="2147483701" r:id="rId19"/>
    <p:sldLayoutId id="2147483702" r:id="rId20"/>
    <p:sldLayoutId id="2147483703" r:id="rId21"/>
    <p:sldLayoutId id="2147483704" r:id="rId22"/>
    <p:sldLayoutId id="2147483705" r:id="rId23"/>
    <p:sldLayoutId id="2147483706" r:id="rId24"/>
    <p:sldLayoutId id="2147483707" r:id="rId25"/>
    <p:sldLayoutId id="2147483708" r:id="rId26"/>
    <p:sldLayoutId id="2147483709" r:id="rId27"/>
    <p:sldLayoutId id="2147483710" r:id="rId28"/>
    <p:sldLayoutId id="2147483711" r:id="rId29"/>
    <p:sldLayoutId id="2147483712" r:id="rId30"/>
    <p:sldLayoutId id="2147483713" r:id="rId31"/>
    <p:sldLayoutId id="2147483714" r:id="rId32"/>
    <p:sldLayoutId id="2147483715" r:id="rId33"/>
    <p:sldLayoutId id="2147483716" r:id="rId34"/>
    <p:sldLayoutId id="2147483717" r:id="rId35"/>
    <p:sldLayoutId id="2147483718" r:id="rId36"/>
    <p:sldLayoutId id="2147483719" r:id="rId37"/>
    <p:sldLayoutId id="2147483720" r:id="rId38"/>
    <p:sldLayoutId id="2147483721" r:id="rId39"/>
    <p:sldLayoutId id="2147483722" r:id="rId40"/>
    <p:sldLayoutId id="2147483723" r:id="rId41"/>
    <p:sldLayoutId id="2147483724" r:id="rId42"/>
    <p:sldLayoutId id="2147483725" r:id="rId43"/>
    <p:sldLayoutId id="2147483726" r:id="rId44"/>
    <p:sldLayoutId id="2147483727" r:id="rId45"/>
    <p:sldLayoutId id="2147483728" r:id="rId46"/>
    <p:sldLayoutId id="2147483729" r:id="rId47"/>
    <p:sldLayoutId id="2147483730" r:id="rId48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Lucida Sans Unicode"/>
          <a:ea typeface="ＭＳ Ｐゴシック" pitchFamily="1" charset="-128"/>
          <a:cs typeface="Lucida Sans Unicode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Lucida Sans Unicode" pitchFamily="1" charset="0"/>
          <a:ea typeface="ＭＳ Ｐゴシック" pitchFamily="1" charset="-128"/>
          <a:cs typeface="Lucida Sans Unicode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Lucida Sans Unicode" pitchFamily="1" charset="0"/>
          <a:ea typeface="ＭＳ Ｐゴシック" pitchFamily="1" charset="-128"/>
          <a:cs typeface="Lucida Sans Unicode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Lucida Sans Unicode" pitchFamily="1" charset="0"/>
          <a:ea typeface="ＭＳ Ｐゴシック" pitchFamily="1" charset="-128"/>
          <a:cs typeface="Lucida Sans Unicode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Lucida Sans Unicode" pitchFamily="1" charset="0"/>
          <a:ea typeface="ＭＳ Ｐゴシック" pitchFamily="1" charset="-128"/>
          <a:cs typeface="Lucida Sans Unicode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Lucida Sans Unicode" pitchFamily="1" charset="0"/>
          <a:ea typeface="ＭＳ Ｐゴシック" pitchFamily="1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Lucida Sans Unicode" pitchFamily="1" charset="0"/>
          <a:ea typeface="ＭＳ Ｐゴシック" pitchFamily="1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Lucida Sans Unicode" pitchFamily="1" charset="0"/>
          <a:ea typeface="ＭＳ Ｐゴシック" pitchFamily="1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Lucida Sans Unicode" pitchFamily="1" charset="0"/>
          <a:ea typeface="ＭＳ Ｐゴシック" pitchFamily="1" charset="-128"/>
        </a:defRPr>
      </a:lvl9pPr>
    </p:titleStyle>
    <p:bodyStyle>
      <a:lvl1pPr marL="342900" indent="-342900" algn="l" defTabSz="457200" rtl="0" eaLnBrk="0" fontAlgn="base" hangingPunct="0">
        <a:lnSpc>
          <a:spcPts val="2300"/>
        </a:lnSpc>
        <a:spcBef>
          <a:spcPts val="1500"/>
        </a:spcBef>
        <a:spcAft>
          <a:spcPct val="0"/>
        </a:spcAft>
        <a:buClr>
          <a:schemeClr val="tx2"/>
        </a:buClr>
        <a:defRPr sz="2200" b="1" kern="1200">
          <a:solidFill>
            <a:schemeClr val="tx1"/>
          </a:solidFill>
          <a:latin typeface="Arial"/>
          <a:ea typeface="ＭＳ Ｐゴシック" pitchFamily="1" charset="-128"/>
          <a:cs typeface="Arial"/>
        </a:defRPr>
      </a:lvl1pPr>
      <a:lvl2pPr marL="560388" indent="-285750" algn="l" defTabSz="457200" rtl="0" eaLnBrk="0" fontAlgn="base" hangingPunct="0">
        <a:spcBef>
          <a:spcPts val="8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1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Arial"/>
          <a:ea typeface="ＭＳ Ｐゴシック" pitchFamily="1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700" kern="1200">
          <a:solidFill>
            <a:schemeClr val="tx1"/>
          </a:solidFill>
          <a:latin typeface="Arial"/>
          <a:ea typeface="ＭＳ Ｐゴシック" pitchFamily="1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00" kern="1200">
          <a:solidFill>
            <a:schemeClr val="tx1"/>
          </a:solidFill>
          <a:latin typeface="Arial"/>
          <a:ea typeface="ＭＳ Ｐゴシック" pitchFamily="1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539552" y="-13997"/>
            <a:ext cx="7776000" cy="796950"/>
          </a:xfrm>
        </p:spPr>
        <p:txBody>
          <a:bodyPr/>
          <a:lstStyle/>
          <a:p>
            <a:r>
              <a:rPr lang="fi-FI" dirty="0" smtClean="0"/>
              <a:t>Palvelukeskusmalli</a:t>
            </a:r>
            <a:endParaRPr lang="fi-FI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274924"/>
              </p:ext>
            </p:extLst>
          </p:nvPr>
        </p:nvGraphicFramePr>
        <p:xfrm>
          <a:off x="395536" y="764704"/>
          <a:ext cx="8352928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824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ku_ppt-pohja_25012012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2_Office-teema">
  <a:themeElements>
    <a:clrScheme name="Tarm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kela-listan selvitysprosessi_muokattu 290112</Template>
  <TotalTime>5500</TotalTime>
  <Words>88</Words>
  <Application>Microsoft Office PowerPoint</Application>
  <PresentationFormat>Näytössä katseltava diaesitys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3" baseType="lpstr">
      <vt:lpstr>tku_ppt-pohja_25012012</vt:lpstr>
      <vt:lpstr>2_Office-teema</vt:lpstr>
      <vt:lpstr>Palvelukeskusmalli</vt:lpstr>
    </vt:vector>
  </TitlesOfParts>
  <Company>Turun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Kylmämetsä Katja</dc:creator>
  <cp:lastModifiedBy>Luukkaa Maarit</cp:lastModifiedBy>
  <cp:revision>144</cp:revision>
  <cp:lastPrinted>2013-10-15T10:45:54Z</cp:lastPrinted>
  <dcterms:created xsi:type="dcterms:W3CDTF">2013-10-15T10:36:17Z</dcterms:created>
  <dcterms:modified xsi:type="dcterms:W3CDTF">2014-06-10T11:35:49Z</dcterms:modified>
</cp:coreProperties>
</file>