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5" r:id="rId2"/>
    <p:sldId id="297" r:id="rId3"/>
    <p:sldId id="298" r:id="rId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609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7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AITOA KANSI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31323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971800" y="3733800"/>
            <a:ext cx="5867400" cy="1143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1828800" cy="365125"/>
          </a:xfrm>
        </p:spPr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4572000" cy="365125"/>
          </a:xfrm>
        </p:spPr>
        <p:txBody>
          <a:bodyPr/>
          <a:lstStyle>
            <a:lvl1pPr algn="ctr">
              <a:defRPr/>
            </a:lvl1pPr>
          </a:lstStyle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Muokkaa</a:t>
            </a:r>
            <a:r>
              <a:rPr lang="en-US" dirty="0" smtClean="0"/>
              <a:t> </a:t>
            </a:r>
            <a:r>
              <a:rPr lang="en-US" dirty="0" err="1" smtClean="0"/>
              <a:t>perustyylejä</a:t>
            </a:r>
            <a:r>
              <a:rPr lang="en-US" dirty="0" smtClean="0"/>
              <a:t> </a:t>
            </a:r>
            <a:r>
              <a:rPr lang="en-US" dirty="0" err="1" smtClean="0"/>
              <a:t>osoitt</a:t>
            </a:r>
            <a:r>
              <a:rPr lang="en-US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72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Muokkaa</a:t>
            </a:r>
            <a:r>
              <a:rPr lang="en-US" dirty="0" smtClean="0"/>
              <a:t> </a:t>
            </a:r>
            <a:r>
              <a:rPr lang="en-US" dirty="0" err="1" smtClean="0"/>
              <a:t>tekstin</a:t>
            </a:r>
            <a:r>
              <a:rPr lang="en-US" dirty="0" smtClean="0"/>
              <a:t> </a:t>
            </a:r>
            <a:r>
              <a:rPr lang="en-US" dirty="0" err="1" smtClean="0"/>
              <a:t>perustyylejä</a:t>
            </a:r>
            <a:r>
              <a:rPr lang="en-US" dirty="0" smtClean="0"/>
              <a:t> </a:t>
            </a:r>
            <a:r>
              <a:rPr lang="en-US" dirty="0" err="1" smtClean="0"/>
              <a:t>osoittamalla</a:t>
            </a:r>
            <a:endParaRPr lang="en-US" dirty="0" smtClean="0"/>
          </a:p>
          <a:p>
            <a:pPr lvl="1"/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2"/>
            <a:r>
              <a:rPr lang="en-US" dirty="0" err="1" smtClean="0"/>
              <a:t>kolmas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3"/>
            <a:r>
              <a:rPr lang="en-US" dirty="0" err="1" smtClean="0"/>
              <a:t>neljäs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4"/>
            <a:r>
              <a:rPr lang="en-US" dirty="0" err="1" smtClean="0"/>
              <a:t>viides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524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CC656FFF-9401-9140-AA43-82BE99697F59}" type="datetimeFigureOut">
              <a:rPr lang="fi-FI" smtClean="0"/>
              <a:pPr/>
              <a:t>5.6.2014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133600" y="63563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DIN-LightAlternate"/>
                <a:cs typeface="DIN-LightAlternate"/>
              </a:defRPr>
            </a:lvl1pPr>
          </a:lstStyle>
          <a:p>
            <a:fld id="{8EE0F68D-B984-AD42-83E0-47213A602B0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9850" y="6294760"/>
            <a:ext cx="1301750" cy="426715"/>
          </a:xfrm>
          <a:prstGeom prst="rect">
            <a:avLst/>
          </a:prstGeom>
          <a:effectLst>
            <a:reflection stA="18000" endPos="75000" dist="127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lla-maija.lakka@turkuamk.fi" TargetMode="External"/><Relationship Id="rId2" Type="http://schemas.openxmlformats.org/officeDocument/2006/relationships/hyperlink" Target="mailto:jarmo.koskinen@portofturku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re.pensikkala@turku.f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ia.makiranta-saisa@taitoa.fi" TargetMode="External"/><Relationship Id="rId2" Type="http://schemas.openxmlformats.org/officeDocument/2006/relationships/hyperlink" Target="mailto:Sari.tormala@taitoa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Liite 5 Yhteyshenkilöt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977030"/>
            <a:ext cx="8229600" cy="5348614"/>
          </a:xfrm>
        </p:spPr>
        <p:txBody>
          <a:bodyPr>
            <a:normAutofit fontScale="47500" lnSpcReduction="20000"/>
          </a:bodyPr>
          <a:lstStyle/>
          <a:p>
            <a:pPr marL="342900" lvl="1" indent="-342900">
              <a:buNone/>
            </a:pPr>
            <a:endParaRPr lang="fi-FI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dirty="0" smtClean="0"/>
              <a:t>Sopimuksen yhteyshenkilöt ovat:</a:t>
            </a:r>
          </a:p>
          <a:p>
            <a:endParaRPr lang="fi-FI" dirty="0" smtClean="0"/>
          </a:p>
          <a:p>
            <a:pPr lvl="1">
              <a:buNone/>
            </a:pPr>
            <a:r>
              <a:rPr lang="fi-FI" dirty="0" smtClean="0"/>
              <a:t>Asiakas / Turun kaupunki:</a:t>
            </a:r>
          </a:p>
          <a:p>
            <a:pPr lvl="1"/>
            <a:r>
              <a:rPr lang="fi-FI" dirty="0" smtClean="0"/>
              <a:t>Fredrik Lindström</a:t>
            </a:r>
            <a:endParaRPr lang="fi-FI" dirty="0"/>
          </a:p>
          <a:p>
            <a:pPr lvl="2"/>
            <a:r>
              <a:rPr lang="fi-FI" dirty="0" smtClean="0"/>
              <a:t>Puh 044 907 2205, </a:t>
            </a:r>
            <a:r>
              <a:rPr lang="fi-FI" dirty="0" err="1" smtClean="0"/>
              <a:t>fredrik.lindstrom@turku.fi</a:t>
            </a:r>
            <a:endParaRPr lang="fi-FI" dirty="0"/>
          </a:p>
          <a:p>
            <a:pPr lvl="1"/>
            <a:r>
              <a:rPr lang="fi-FI" dirty="0" smtClean="0"/>
              <a:t>PL 355, 20101 Turku</a:t>
            </a:r>
            <a:endParaRPr lang="fi-FI" dirty="0"/>
          </a:p>
          <a:p>
            <a:pPr lvl="1"/>
            <a:r>
              <a:rPr lang="fi-FI" dirty="0" smtClean="0"/>
              <a:t>Laskutusosoite:</a:t>
            </a:r>
          </a:p>
          <a:p>
            <a:pPr lvl="2"/>
            <a:r>
              <a:rPr lang="fi-FI" dirty="0"/>
              <a:t>Turun kaupunki</a:t>
            </a:r>
            <a:br>
              <a:rPr lang="fi-FI" dirty="0"/>
            </a:br>
            <a:r>
              <a:rPr lang="fi-FI" dirty="0"/>
              <a:t>Konsernihallinto</a:t>
            </a:r>
            <a:br>
              <a:rPr lang="fi-FI" dirty="0"/>
            </a:br>
            <a:r>
              <a:rPr lang="fi-FI" dirty="0"/>
              <a:t>PL 110</a:t>
            </a:r>
            <a:br>
              <a:rPr lang="fi-FI" dirty="0"/>
            </a:br>
            <a:r>
              <a:rPr lang="fi-FI" dirty="0"/>
              <a:t>01050 TURUN </a:t>
            </a:r>
            <a:r>
              <a:rPr lang="fi-FI" dirty="0" smtClean="0"/>
              <a:t>LASKUT</a:t>
            </a:r>
          </a:p>
          <a:p>
            <a:pPr lvl="1"/>
            <a:r>
              <a:rPr lang="fi-FI" dirty="0" smtClean="0"/>
              <a:t>Verkkolaskuosoite:</a:t>
            </a:r>
          </a:p>
          <a:p>
            <a:pPr lvl="2"/>
            <a:r>
              <a:rPr lang="fi-FI" dirty="0"/>
              <a:t>Verkkolaskuosoite: TE003702048198,  </a:t>
            </a:r>
            <a:r>
              <a:rPr lang="fi-FI" dirty="0" err="1"/>
              <a:t>OVT-tunnus</a:t>
            </a:r>
            <a:r>
              <a:rPr lang="fi-FI" dirty="0"/>
              <a:t> 00370204819800110</a:t>
            </a:r>
          </a:p>
          <a:p>
            <a:pPr lvl="2"/>
            <a:r>
              <a:rPr lang="fi-FI" dirty="0" smtClean="0"/>
              <a:t>Operaattorit</a:t>
            </a:r>
            <a:r>
              <a:rPr lang="fi-FI" dirty="0"/>
              <a:t>:  Tieto Finland Oy, välittäjätunnus 003701011385 / Turun Seudun Osuuspankki, välittäjätunnus OKOYFIHH</a:t>
            </a:r>
            <a:br>
              <a:rPr lang="fi-FI" dirty="0"/>
            </a:b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dirty="0" smtClean="0"/>
              <a:t>Asiakas / Turun Seudun Kuntatekniikka Oy:</a:t>
            </a:r>
          </a:p>
          <a:p>
            <a:pPr lvl="1"/>
            <a:r>
              <a:rPr lang="fi-FI" dirty="0" smtClean="0"/>
              <a:t>Karri Knaapinen (Puh </a:t>
            </a:r>
            <a:r>
              <a:rPr lang="fi-FI" dirty="0"/>
              <a:t>040 195 </a:t>
            </a:r>
            <a:r>
              <a:rPr lang="fi-FI" dirty="0" smtClean="0"/>
              <a:t>0816, </a:t>
            </a:r>
            <a:r>
              <a:rPr lang="fi-FI" dirty="0" err="1" smtClean="0"/>
              <a:t>karri.knaapinen@kuntec.fi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Ari Aho (Puh </a:t>
            </a:r>
            <a:r>
              <a:rPr lang="fi-FI" dirty="0"/>
              <a:t>040 351 </a:t>
            </a:r>
            <a:r>
              <a:rPr lang="fi-FI" dirty="0" smtClean="0"/>
              <a:t>1873, </a:t>
            </a:r>
            <a:r>
              <a:rPr lang="fi-FI" dirty="0" err="1" smtClean="0"/>
              <a:t>ari.aho@kuntec.fi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Rieskalähteentie 78, 20300 Turku</a:t>
            </a:r>
          </a:p>
          <a:p>
            <a:pPr lvl="1"/>
            <a:r>
              <a:rPr lang="fi-FI" dirty="0" smtClean="0"/>
              <a:t>Laskutusosoite:</a:t>
            </a:r>
          </a:p>
          <a:p>
            <a:pPr lvl="2"/>
            <a:r>
              <a:rPr lang="fi-FI" dirty="0"/>
              <a:t>Verkkolaskuosoite: </a:t>
            </a:r>
            <a:r>
              <a:rPr lang="fi-FI" dirty="0" smtClean="0"/>
              <a:t>TE003724344270,  </a:t>
            </a:r>
            <a:r>
              <a:rPr lang="fi-FI" dirty="0" err="1" smtClean="0"/>
              <a:t>OVT-tunnus</a:t>
            </a:r>
            <a:r>
              <a:rPr lang="fi-FI" dirty="0" smtClean="0"/>
              <a:t> 00372434427001100</a:t>
            </a:r>
          </a:p>
          <a:p>
            <a:pPr lvl="2"/>
            <a:r>
              <a:rPr lang="fi-FI" dirty="0" smtClean="0"/>
              <a:t>Operaattorit:  Tieto </a:t>
            </a:r>
            <a:r>
              <a:rPr lang="fi-FI" dirty="0"/>
              <a:t>Finland Oy, välittäjätunnus </a:t>
            </a:r>
            <a:r>
              <a:rPr lang="fi-FI" dirty="0" smtClean="0"/>
              <a:t>003701011385 / Turun </a:t>
            </a:r>
            <a:r>
              <a:rPr lang="fi-FI" dirty="0"/>
              <a:t>Seudun Osuuspankki, välittäjätunnus OKOYFIHH</a:t>
            </a:r>
            <a:br>
              <a:rPr lang="fi-FI" dirty="0"/>
            </a:br>
            <a:r>
              <a:rPr lang="fi-FI" dirty="0"/>
              <a:t>	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Asiakas / Turun Seudun Rakennustekniikka Oy:</a:t>
            </a:r>
          </a:p>
          <a:p>
            <a:pPr lvl="1"/>
            <a:r>
              <a:rPr lang="fi-FI" dirty="0" smtClean="0"/>
              <a:t>Jouko Jortikka (Puh </a:t>
            </a:r>
            <a:r>
              <a:rPr lang="fi-FI" dirty="0"/>
              <a:t>050 558 </a:t>
            </a:r>
            <a:r>
              <a:rPr lang="fi-FI" dirty="0" smtClean="0"/>
              <a:t>9307, </a:t>
            </a:r>
            <a:r>
              <a:rPr lang="fi-FI" dirty="0" err="1" smtClean="0"/>
              <a:t>jouko.jortikka@tsrakennustekniikka.fi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Veli-Pekka Järvinen (</a:t>
            </a:r>
            <a:r>
              <a:rPr lang="fi-FI" dirty="0"/>
              <a:t>Puh 050 558 </a:t>
            </a:r>
            <a:r>
              <a:rPr lang="fi-FI" dirty="0" smtClean="0"/>
              <a:t>9320, </a:t>
            </a:r>
            <a:r>
              <a:rPr lang="fi-FI" dirty="0" err="1" smtClean="0"/>
              <a:t>veli-pekka.jarvinen@tsrakennustekniikka.fi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fi-FI" dirty="0" smtClean="0"/>
              <a:t>PL </a:t>
            </a:r>
            <a:r>
              <a:rPr lang="fi-FI" dirty="0"/>
              <a:t>42, 20101 </a:t>
            </a:r>
            <a:r>
              <a:rPr lang="fi-FI" dirty="0" smtClean="0"/>
              <a:t>Turku (Ruissalontie 23, 20200 Turku)</a:t>
            </a:r>
            <a:endParaRPr lang="fi-FI" dirty="0"/>
          </a:p>
          <a:p>
            <a:pPr lvl="1"/>
            <a:r>
              <a:rPr lang="fi-FI" dirty="0"/>
              <a:t>L</a:t>
            </a:r>
            <a:r>
              <a:rPr lang="fi-FI" dirty="0" smtClean="0"/>
              <a:t>askutusosoite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Verkkolaskuosoite: TE003724431614,  </a:t>
            </a:r>
            <a:r>
              <a:rPr lang="fi-FI" dirty="0" err="1"/>
              <a:t>OVT-tunnus</a:t>
            </a:r>
            <a:r>
              <a:rPr lang="fi-FI" dirty="0"/>
              <a:t> 00372443161401101</a:t>
            </a:r>
          </a:p>
          <a:p>
            <a:pPr lvl="2"/>
            <a:r>
              <a:rPr lang="fi-FI" dirty="0" smtClean="0"/>
              <a:t>Operaattorit</a:t>
            </a:r>
            <a:r>
              <a:rPr lang="fi-FI" dirty="0"/>
              <a:t>:  Tieto Finland Oy, välittäjätunnus 003701011385 / Turun Seudun Osuuspankki, välittäjätunnus </a:t>
            </a:r>
            <a:r>
              <a:rPr lang="fi-FI" dirty="0" smtClean="0"/>
              <a:t>OKOYFIHH</a:t>
            </a:r>
          </a:p>
          <a:p>
            <a:pPr marL="914400" lvl="2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930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Liite 5 Yhteyshenkilöt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r>
              <a:rPr lang="fi-FI" dirty="0"/>
              <a:t>Asiakas / Turun Seudun Kiinteistöpalvelu Oy:</a:t>
            </a:r>
          </a:p>
          <a:p>
            <a:pPr lvl="1"/>
            <a:r>
              <a:rPr lang="fi-FI" dirty="0"/>
              <a:t>Tuija Rompasaari (Puh 040 591 0929, </a:t>
            </a:r>
            <a:r>
              <a:rPr lang="fi-FI" dirty="0" err="1"/>
              <a:t>tuija.rompasaari@arkea.fi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 Pirjo Kankaanranta ( Puh 040 587 5950, </a:t>
            </a:r>
            <a:r>
              <a:rPr lang="fi-FI" dirty="0" err="1"/>
              <a:t>pirjo.kankaanranta@arkea.fi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 PL 683, 20101 Turku (Linnankatu 55 L, 2. krs., 20100 Turku) </a:t>
            </a:r>
          </a:p>
          <a:p>
            <a:pPr lvl="1"/>
            <a:r>
              <a:rPr lang="fi-FI" dirty="0"/>
              <a:t>Laskutusosoite:</a:t>
            </a:r>
          </a:p>
          <a:p>
            <a:pPr lvl="2"/>
            <a:r>
              <a:rPr lang="fi-FI" dirty="0"/>
              <a:t>Verkkolaskuosoite: TE003724431518,  </a:t>
            </a:r>
            <a:r>
              <a:rPr lang="fi-FI" dirty="0" err="1"/>
              <a:t>OVT-tunnus</a:t>
            </a:r>
            <a:r>
              <a:rPr lang="fi-FI" dirty="0"/>
              <a:t> 00372443151801102</a:t>
            </a:r>
          </a:p>
          <a:p>
            <a:pPr lvl="2"/>
            <a:r>
              <a:rPr lang="fi-FI" dirty="0"/>
              <a:t>Operaattorit:  Tieto Finland Oy, välittäjätunnus 003701011385 / Turun Seudun Osuuspankki, välittäjätunnus OKOYFIHH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r>
              <a:rPr lang="fi-FI" dirty="0" smtClean="0"/>
              <a:t>Asiakas </a:t>
            </a:r>
            <a:r>
              <a:rPr lang="fi-FI" dirty="0"/>
              <a:t>/ Turun Satama Oy:</a:t>
            </a:r>
          </a:p>
          <a:p>
            <a:pPr lvl="1"/>
            <a:r>
              <a:rPr lang="fi-FI" dirty="0"/>
              <a:t>Christian Ramberg (Puh 050 553 3100, </a:t>
            </a:r>
            <a:r>
              <a:rPr lang="fi-FI" dirty="0" err="1"/>
              <a:t>christian.ramberg@portofturku.fi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Jarmo Koskinen (Puh 0505533102, </a:t>
            </a:r>
            <a:r>
              <a:rPr lang="fi-FI" dirty="0" err="1">
                <a:hlinkClick r:id="rId2"/>
              </a:rPr>
              <a:t>jarmo.koskinen@portofturku.fi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Juhana Herttuan puistokatu 21, 20100 Turku </a:t>
            </a:r>
          </a:p>
          <a:p>
            <a:pPr lvl="1"/>
            <a:r>
              <a:rPr lang="fi-FI" dirty="0" smtClean="0"/>
              <a:t>Laskutusosoite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Verkkolaskuosoite: TE003723223266,  </a:t>
            </a:r>
            <a:r>
              <a:rPr lang="fi-FI" dirty="0" err="1"/>
              <a:t>OVT-tunnus</a:t>
            </a:r>
            <a:r>
              <a:rPr lang="fi-FI" dirty="0"/>
              <a:t> 00372322326601103</a:t>
            </a:r>
          </a:p>
          <a:p>
            <a:pPr lvl="2"/>
            <a:r>
              <a:rPr lang="fi-FI" dirty="0" smtClean="0"/>
              <a:t>Operaattorit</a:t>
            </a:r>
            <a:r>
              <a:rPr lang="fi-FI" dirty="0"/>
              <a:t>:  Tieto Finland Oy, välittäjätunnus 003701011385 / Turun Seudun Osuuspankki, välittäjätunnus OKOYFIHH</a:t>
            </a:r>
            <a:br>
              <a:rPr lang="fi-FI" dirty="0"/>
            </a:br>
            <a:endParaRPr lang="fi-FI" dirty="0"/>
          </a:p>
          <a:p>
            <a:pPr lvl="1">
              <a:buNone/>
            </a:pPr>
            <a:r>
              <a:rPr lang="fi-FI" dirty="0" smtClean="0"/>
              <a:t>Asiakas / Turun Ammattikorkeakoulu Oy:</a:t>
            </a:r>
          </a:p>
          <a:p>
            <a:pPr lvl="1"/>
            <a:r>
              <a:rPr lang="fi-FI" dirty="0" smtClean="0"/>
              <a:t>Sami Savolainen (Puh </a:t>
            </a:r>
            <a:r>
              <a:rPr lang="fi-FI" dirty="0"/>
              <a:t>050 559 </a:t>
            </a:r>
            <a:r>
              <a:rPr lang="fi-FI" dirty="0" smtClean="0"/>
              <a:t>0489, </a:t>
            </a:r>
            <a:r>
              <a:rPr lang="fi-FI" dirty="0" err="1" smtClean="0"/>
              <a:t>sami.savolainen@turku.fi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Ulla-Maija Lakka (Puh </a:t>
            </a:r>
            <a:r>
              <a:rPr lang="fi-FI" dirty="0"/>
              <a:t>050 598 </a:t>
            </a:r>
            <a:r>
              <a:rPr lang="fi-FI" dirty="0" smtClean="0"/>
              <a:t>5614, </a:t>
            </a:r>
            <a:r>
              <a:rPr lang="fi-FI" dirty="0" err="1" smtClean="0">
                <a:hlinkClick r:id="rId3"/>
              </a:rPr>
              <a:t>ulla-maija.lakka@turkuamk.fi</a:t>
            </a:r>
            <a:r>
              <a:rPr lang="fi-FI" dirty="0" smtClean="0"/>
              <a:t>)</a:t>
            </a:r>
          </a:p>
          <a:p>
            <a:pPr lvl="1"/>
            <a:r>
              <a:rPr lang="fi-FI" dirty="0"/>
              <a:t>Joukahaisenkatu 3 </a:t>
            </a:r>
            <a:r>
              <a:rPr lang="fi-FI" dirty="0" smtClean="0"/>
              <a:t>A, 20520 </a:t>
            </a:r>
            <a:r>
              <a:rPr lang="fi-FI" dirty="0"/>
              <a:t>Turku</a:t>
            </a:r>
          </a:p>
          <a:p>
            <a:pPr lvl="1"/>
            <a:r>
              <a:rPr lang="fi-FI" dirty="0"/>
              <a:t>Laskutusosoite:</a:t>
            </a:r>
          </a:p>
          <a:p>
            <a:pPr lvl="2"/>
            <a:r>
              <a:rPr lang="fi-FI" dirty="0"/>
              <a:t>Verkkolaskuosoite: TE003725281603,  </a:t>
            </a:r>
            <a:r>
              <a:rPr lang="fi-FI" dirty="0" err="1"/>
              <a:t>OVT-tunnus</a:t>
            </a:r>
            <a:r>
              <a:rPr lang="fi-FI" dirty="0"/>
              <a:t> 00372528160301104</a:t>
            </a:r>
          </a:p>
          <a:p>
            <a:pPr lvl="2"/>
            <a:r>
              <a:rPr lang="fi-FI" dirty="0" smtClean="0"/>
              <a:t>Operaattorit</a:t>
            </a:r>
            <a:r>
              <a:rPr lang="fi-FI" dirty="0"/>
              <a:t>:  Tieto Finland Oy, välittäjätunnus 003701011385 / Turun Seudun Osuuspankki, välittäjätunnus OKOYFIHH</a:t>
            </a:r>
            <a:br>
              <a:rPr lang="fi-FI" dirty="0"/>
            </a:br>
            <a:endParaRPr lang="fi-FI" dirty="0"/>
          </a:p>
          <a:p>
            <a:pPr marL="457200" lvl="1" indent="0">
              <a:buNone/>
            </a:pPr>
            <a:r>
              <a:rPr lang="fi-FI" dirty="0" smtClean="0"/>
              <a:t>Asiakas / Turun Kaupunginteatteri Oy:</a:t>
            </a:r>
          </a:p>
          <a:p>
            <a:pPr lvl="1"/>
            <a:r>
              <a:rPr lang="fi-FI" dirty="0" smtClean="0"/>
              <a:t>Arto Valkama (</a:t>
            </a:r>
            <a:r>
              <a:rPr lang="fi-FI" dirty="0"/>
              <a:t>Puh 040 591 </a:t>
            </a:r>
            <a:r>
              <a:rPr lang="fi-FI" dirty="0" smtClean="0"/>
              <a:t>5442, </a:t>
            </a:r>
            <a:r>
              <a:rPr lang="fi-FI" dirty="0" err="1" smtClean="0"/>
              <a:t>arto.valkama@turku.fi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fi-FI" dirty="0"/>
              <a:t> </a:t>
            </a:r>
            <a:r>
              <a:rPr lang="fi-FI" dirty="0" smtClean="0"/>
              <a:t>Jere Pensikkala (</a:t>
            </a:r>
            <a:r>
              <a:rPr lang="fi-FI" dirty="0"/>
              <a:t>Puh 044 907 </a:t>
            </a:r>
            <a:r>
              <a:rPr lang="fi-FI" dirty="0" smtClean="0"/>
              <a:t>5876, </a:t>
            </a:r>
            <a:r>
              <a:rPr lang="fi-FI" dirty="0" err="1" smtClean="0">
                <a:hlinkClick r:id="rId4"/>
              </a:rPr>
              <a:t>jere.pensikkala@turku.fi</a:t>
            </a:r>
            <a:r>
              <a:rPr lang="fi-FI" dirty="0" smtClean="0"/>
              <a:t>)</a:t>
            </a:r>
          </a:p>
          <a:p>
            <a:pPr lvl="1"/>
            <a:r>
              <a:rPr lang="fi-FI" dirty="0"/>
              <a:t>Itäinen Rantakatu </a:t>
            </a:r>
            <a:r>
              <a:rPr lang="fi-FI" dirty="0" smtClean="0"/>
              <a:t>14, 20800 Turku</a:t>
            </a:r>
          </a:p>
          <a:p>
            <a:pPr lvl="1"/>
            <a:r>
              <a:rPr lang="fi-FI" dirty="0"/>
              <a:t>Laskutusosoite:</a:t>
            </a:r>
          </a:p>
          <a:p>
            <a:pPr lvl="2"/>
            <a:r>
              <a:rPr lang="fi-FI" dirty="0"/>
              <a:t>Verkkolaskuosoite: TE003724963469,  </a:t>
            </a:r>
            <a:r>
              <a:rPr lang="fi-FI" dirty="0" err="1"/>
              <a:t>OVT-tunnus</a:t>
            </a:r>
            <a:r>
              <a:rPr lang="fi-FI" dirty="0"/>
              <a:t> 00372496346901105</a:t>
            </a:r>
          </a:p>
          <a:p>
            <a:pPr lvl="2"/>
            <a:r>
              <a:rPr lang="fi-FI" dirty="0" smtClean="0"/>
              <a:t>Operaattorit</a:t>
            </a:r>
            <a:r>
              <a:rPr lang="fi-FI" dirty="0"/>
              <a:t>:  Tieto Finland Oy, välittäjätunnus 003701011385 / Turun Seudun Osuuspankki, välittäjätunnus </a:t>
            </a:r>
            <a:r>
              <a:rPr lang="fi-FI" dirty="0" smtClean="0"/>
              <a:t>OKOYFIHH</a:t>
            </a:r>
          </a:p>
        </p:txBody>
      </p:sp>
    </p:spTree>
    <p:extLst>
      <p:ext uri="{BB962C8B-B14F-4D97-AF65-F5344CB8AC3E}">
        <p14:creationId xmlns:p14="http://schemas.microsoft.com/office/powerpoint/2010/main" val="391194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Liite 5 Yhteyshenkilöt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fi-FI" dirty="0"/>
              <a:t>Taitoa</a:t>
            </a:r>
          </a:p>
          <a:p>
            <a:pPr lvl="1"/>
            <a:r>
              <a:rPr lang="fi-FI" dirty="0"/>
              <a:t>Asiakkuusjohtaja Sari Törmälä</a:t>
            </a:r>
          </a:p>
          <a:p>
            <a:pPr lvl="2"/>
            <a:r>
              <a:rPr lang="fi-FI" dirty="0" err="1">
                <a:hlinkClick r:id="rId2"/>
              </a:rPr>
              <a:t>Sari.tormala@taitoa.fi</a:t>
            </a:r>
            <a:r>
              <a:rPr lang="fi-FI" dirty="0"/>
              <a:t>, +358 40 540 4770</a:t>
            </a:r>
          </a:p>
          <a:p>
            <a:pPr lvl="1"/>
            <a:r>
              <a:rPr lang="fi-FI" dirty="0"/>
              <a:t>Palvelujohtaja Tiia </a:t>
            </a:r>
            <a:r>
              <a:rPr lang="fi-FI" dirty="0" err="1"/>
              <a:t>Mäkiranta-Säisä</a:t>
            </a:r>
            <a:endParaRPr lang="fi-FI" dirty="0"/>
          </a:p>
          <a:p>
            <a:pPr lvl="2"/>
            <a:r>
              <a:rPr lang="fi-FI" dirty="0"/>
              <a:t> </a:t>
            </a:r>
            <a:r>
              <a:rPr lang="fi-FI" dirty="0" err="1">
                <a:hlinkClick r:id="rId3"/>
              </a:rPr>
              <a:t>tiia.makiranta-saisa@taitoa.fi</a:t>
            </a:r>
            <a:r>
              <a:rPr lang="fi-FI" dirty="0"/>
              <a:t>, +358 40 592 7048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Postitusosoite Brahenkatu 11 G 107, 20100 Turku 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/>
              <a:t>Verkkolaskuosoite: </a:t>
            </a:r>
          </a:p>
          <a:p>
            <a:pPr lvl="2"/>
            <a:r>
              <a:rPr lang="fi-FI" dirty="0"/>
              <a:t>Verkkolaskutusoperaattori: Tieto Oyj Välittäjätunnus: 003701011385 / OKOYFIHH </a:t>
            </a:r>
          </a:p>
          <a:p>
            <a:pPr lvl="2"/>
            <a:r>
              <a:rPr lang="fi-FI" dirty="0"/>
              <a:t>Nimi, yksikkö </a:t>
            </a:r>
            <a:r>
              <a:rPr lang="fi-FI" dirty="0" err="1"/>
              <a:t>OVT-tunnus</a:t>
            </a:r>
            <a:r>
              <a:rPr lang="fi-FI" dirty="0"/>
              <a:t>: Kunnan Taitoa Oy TE003723607315 </a:t>
            </a:r>
          </a:p>
          <a:p>
            <a:pPr lvl="2"/>
            <a:r>
              <a:rPr lang="fi-FI" dirty="0"/>
              <a:t>Mikäli ei vielä ole mahdollisuutta lähettää verkkolaskuja, tulee paperilaskut lähettää seuraavaan osoitteeseen: Kunnan Taitoa Oy Sarjanumero 16802910 PL 861 00019 SSC </a:t>
            </a:r>
          </a:p>
          <a:p>
            <a:pPr marL="342900" lvl="1" indent="-342900">
              <a:buNone/>
            </a:pPr>
            <a:endParaRPr lang="fi-FI" sz="1800" dirty="0">
              <a:solidFill>
                <a:srgbClr val="FF0000"/>
              </a:solidFill>
            </a:endParaRPr>
          </a:p>
          <a:p>
            <a:pPr marL="342900" lvl="1" indent="-342900">
              <a:buNone/>
            </a:pPr>
            <a:r>
              <a:rPr lang="fi-FI" dirty="0"/>
              <a:t>Lisäksi osapuolet sitoutuvat ylläpitämään prosessikohtaista yhteyshenkilöluetteloa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696717"/>
      </p:ext>
    </p:extLst>
  </p:cSld>
  <p:clrMapOvr>
    <a:masterClrMapping/>
  </p:clrMapOvr>
</p:sld>
</file>

<file path=ppt/theme/theme1.xml><?xml version="1.0" encoding="utf-8"?>
<a:theme xmlns:a="http://schemas.openxmlformats.org/drawingml/2006/main" name="taitoa">
  <a:themeElements>
    <a:clrScheme name="TAITOA 1">
      <a:dk1>
        <a:srgbClr val="262626"/>
      </a:dk1>
      <a:lt1>
        <a:srgbClr val="FFFFFF"/>
      </a:lt1>
      <a:dk2>
        <a:srgbClr val="262626"/>
      </a:dk2>
      <a:lt2>
        <a:srgbClr val="F8F8F8"/>
      </a:lt2>
      <a:accent1>
        <a:srgbClr val="A2BD30"/>
      </a:accent1>
      <a:accent2>
        <a:srgbClr val="6E514C"/>
      </a:accent2>
      <a:accent3>
        <a:srgbClr val="99B9CF"/>
      </a:accent3>
      <a:accent4>
        <a:srgbClr val="B05E78"/>
      </a:accent4>
      <a:accent5>
        <a:srgbClr val="7C7274"/>
      </a:accent5>
      <a:accent6>
        <a:srgbClr val="262626"/>
      </a:accent6>
      <a:hlink>
        <a:srgbClr val="A2BD30"/>
      </a:hlink>
      <a:folHlink>
        <a:srgbClr val="B05E78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13069</TotalTime>
  <Words>237</Words>
  <Application>Microsoft Office PowerPoint</Application>
  <PresentationFormat>Näytössä katseltava diaesitys 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taitoa</vt:lpstr>
      <vt:lpstr>Liite 5 Yhteyshenkilöt</vt:lpstr>
      <vt:lpstr>Liite 5 Yhteyshenkilöt</vt:lpstr>
      <vt:lpstr>Liite 5 Yhteyshenkilöt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Olli Ainasvuori</dc:creator>
  <cp:lastModifiedBy>Sirpa Roos</cp:lastModifiedBy>
  <cp:revision>173</cp:revision>
  <dcterms:created xsi:type="dcterms:W3CDTF">2011-06-28T09:08:19Z</dcterms:created>
  <dcterms:modified xsi:type="dcterms:W3CDTF">2014-06-05T08:25:48Z</dcterms:modified>
</cp:coreProperties>
</file>