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 id="2147483670" r:id="rId2"/>
  </p:sldMasterIdLst>
  <p:notesMasterIdLst>
    <p:notesMasterId r:id="rId18"/>
  </p:notesMasterIdLst>
  <p:handoutMasterIdLst>
    <p:handoutMasterId r:id="rId19"/>
  </p:handoutMasterIdLst>
  <p:sldIdLst>
    <p:sldId id="259" r:id="rId3"/>
    <p:sldId id="306" r:id="rId4"/>
    <p:sldId id="280" r:id="rId5"/>
    <p:sldId id="302" r:id="rId6"/>
    <p:sldId id="317" r:id="rId7"/>
    <p:sldId id="299" r:id="rId8"/>
    <p:sldId id="307" r:id="rId9"/>
    <p:sldId id="316" r:id="rId10"/>
    <p:sldId id="308" r:id="rId11"/>
    <p:sldId id="315" r:id="rId12"/>
    <p:sldId id="314" r:id="rId13"/>
    <p:sldId id="318" r:id="rId14"/>
    <p:sldId id="311" r:id="rId15"/>
    <p:sldId id="312" r:id="rId16"/>
    <p:sldId id="319" r:id="rId17"/>
  </p:sldIdLst>
  <p:sldSz cx="9906000" cy="6858000" type="A4"/>
  <p:notesSz cx="7302500" cy="95885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808080"/>
    <a:srgbClr val="C0C0C0"/>
    <a:srgbClr val="83BAD8"/>
    <a:srgbClr val="867866"/>
    <a:srgbClr val="AECE7B"/>
    <a:srgbClr val="9D9282"/>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1" autoAdjust="0"/>
    <p:restoredTop sz="94660" autoAdjust="0"/>
  </p:normalViewPr>
  <p:slideViewPr>
    <p:cSldViewPr snapToGrid="0">
      <p:cViewPr>
        <p:scale>
          <a:sx n="100" d="100"/>
          <a:sy n="100" d="100"/>
        </p:scale>
        <p:origin x="-72" y="-72"/>
      </p:cViewPr>
      <p:guideLst>
        <p:guide orient="horz" pos="2160"/>
        <p:guide orient="horz" pos="889"/>
        <p:guide orient="horz" pos="3771"/>
        <p:guide orient="horz" pos="2794"/>
        <p:guide pos="3120"/>
        <p:guide pos="489"/>
        <p:guide pos="5751"/>
        <p:guide pos="3166"/>
        <p:guide pos="307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9" d="100"/>
          <a:sy n="89" d="100"/>
        </p:scale>
        <p:origin x="-3810" y="-102"/>
      </p:cViewPr>
      <p:guideLst>
        <p:guide orient="horz" pos="3020"/>
        <p:guide pos="23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Janne\Logomo\Kopio%20tilataulukko%20km%20270510.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Janne\Logomo\Kopio%20tilataulukko%20km%202705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i-FI"/>
  <c:style val="3"/>
  <c:chart>
    <c:title>
      <c:tx>
        <c:rich>
          <a:bodyPr/>
          <a:lstStyle/>
          <a:p>
            <a:pPr>
              <a:defRPr/>
            </a:pPr>
            <a:r>
              <a:rPr lang="fi-FI" dirty="0"/>
              <a:t>Tuottojen ja kustannusten toteutuminen ajan suhteessa</a:t>
            </a:r>
          </a:p>
        </c:rich>
      </c:tx>
      <c:layout>
        <c:manualLayout>
          <c:xMode val="edge"/>
          <c:yMode val="edge"/>
          <c:x val="0.16191010506487583"/>
          <c:y val="1.782871518136157E-2"/>
        </c:manualLayout>
      </c:layout>
    </c:title>
    <c:plotArea>
      <c:layout/>
      <c:areaChart>
        <c:grouping val="standard"/>
        <c:ser>
          <c:idx val="0"/>
          <c:order val="0"/>
          <c:tx>
            <c:strRef>
              <c:f>Taul2!$D$18</c:f>
              <c:strCache>
                <c:ptCount val="1"/>
                <c:pt idx="0">
                  <c:v>Bruttotuotto</c:v>
                </c:pt>
              </c:strCache>
            </c:strRef>
          </c:tx>
          <c:cat>
            <c:numRef>
              <c:f>Taul2!$F$17:$J$17</c:f>
              <c:numCache>
                <c:formatCode>General</c:formatCode>
                <c:ptCount val="5"/>
                <c:pt idx="0">
                  <c:v>2011</c:v>
                </c:pt>
                <c:pt idx="1">
                  <c:v>2012</c:v>
                </c:pt>
                <c:pt idx="2">
                  <c:v>2013</c:v>
                </c:pt>
                <c:pt idx="3">
                  <c:v>2014</c:v>
                </c:pt>
                <c:pt idx="4">
                  <c:v>2015</c:v>
                </c:pt>
              </c:numCache>
            </c:numRef>
          </c:cat>
          <c:val>
            <c:numRef>
              <c:f>Taul2!$F$18:$J$18</c:f>
              <c:numCache>
                <c:formatCode>General</c:formatCode>
                <c:ptCount val="5"/>
                <c:pt idx="0">
                  <c:v>236000</c:v>
                </c:pt>
                <c:pt idx="1">
                  <c:v>1742000</c:v>
                </c:pt>
                <c:pt idx="2">
                  <c:v>3826000</c:v>
                </c:pt>
                <c:pt idx="3">
                  <c:v>4305000</c:v>
                </c:pt>
                <c:pt idx="4">
                  <c:v>4458000</c:v>
                </c:pt>
              </c:numCache>
            </c:numRef>
          </c:val>
        </c:ser>
        <c:ser>
          <c:idx val="2"/>
          <c:order val="1"/>
          <c:tx>
            <c:strRef>
              <c:f>Taul2!$D$21</c:f>
              <c:strCache>
                <c:ptCount val="1"/>
                <c:pt idx="0">
                  <c:v>Kustannukset</c:v>
                </c:pt>
              </c:strCache>
            </c:strRef>
          </c:tx>
          <c:cat>
            <c:numRef>
              <c:f>Taul2!$F$17:$J$17</c:f>
              <c:numCache>
                <c:formatCode>General</c:formatCode>
                <c:ptCount val="5"/>
                <c:pt idx="0">
                  <c:v>2011</c:v>
                </c:pt>
                <c:pt idx="1">
                  <c:v>2012</c:v>
                </c:pt>
                <c:pt idx="2">
                  <c:v>2013</c:v>
                </c:pt>
                <c:pt idx="3">
                  <c:v>2014</c:v>
                </c:pt>
                <c:pt idx="4">
                  <c:v>2015</c:v>
                </c:pt>
              </c:numCache>
            </c:numRef>
          </c:cat>
          <c:val>
            <c:numRef>
              <c:f>Taul2!$F$21:$J$21</c:f>
              <c:numCache>
                <c:formatCode>General</c:formatCode>
                <c:ptCount val="5"/>
                <c:pt idx="0">
                  <c:v>573320</c:v>
                </c:pt>
                <c:pt idx="1">
                  <c:v>941966</c:v>
                </c:pt>
                <c:pt idx="2">
                  <c:v>1443740</c:v>
                </c:pt>
                <c:pt idx="3">
                  <c:v>1566000</c:v>
                </c:pt>
                <c:pt idx="4">
                  <c:v>1597320</c:v>
                </c:pt>
              </c:numCache>
            </c:numRef>
          </c:val>
        </c:ser>
        <c:ser>
          <c:idx val="3"/>
          <c:order val="2"/>
          <c:tx>
            <c:strRef>
              <c:f>Taul2!$D$22</c:f>
              <c:strCache>
                <c:ptCount val="1"/>
                <c:pt idx="0">
                  <c:v>Nettotuotto</c:v>
                </c:pt>
              </c:strCache>
            </c:strRef>
          </c:tx>
          <c:spPr>
            <a:solidFill>
              <a:schemeClr val="accent1">
                <a:lumMod val="50000"/>
              </a:schemeClr>
            </a:solidFill>
          </c:spPr>
          <c:cat>
            <c:numRef>
              <c:f>Taul2!$F$17:$J$17</c:f>
              <c:numCache>
                <c:formatCode>General</c:formatCode>
                <c:ptCount val="5"/>
                <c:pt idx="0">
                  <c:v>2011</c:v>
                </c:pt>
                <c:pt idx="1">
                  <c:v>2012</c:v>
                </c:pt>
                <c:pt idx="2">
                  <c:v>2013</c:v>
                </c:pt>
                <c:pt idx="3">
                  <c:v>2014</c:v>
                </c:pt>
                <c:pt idx="4">
                  <c:v>2015</c:v>
                </c:pt>
              </c:numCache>
            </c:numRef>
          </c:cat>
          <c:val>
            <c:numRef>
              <c:f>Taul2!$F$22:$J$22</c:f>
              <c:numCache>
                <c:formatCode>General</c:formatCode>
                <c:ptCount val="5"/>
                <c:pt idx="0">
                  <c:v>-337320</c:v>
                </c:pt>
                <c:pt idx="1">
                  <c:v>800034</c:v>
                </c:pt>
                <c:pt idx="2">
                  <c:v>2382260</c:v>
                </c:pt>
                <c:pt idx="3">
                  <c:v>2739000</c:v>
                </c:pt>
                <c:pt idx="4">
                  <c:v>2860680</c:v>
                </c:pt>
              </c:numCache>
            </c:numRef>
          </c:val>
        </c:ser>
        <c:axId val="43564032"/>
        <c:axId val="43762816"/>
      </c:areaChart>
      <c:catAx>
        <c:axId val="43564032"/>
        <c:scaling>
          <c:orientation val="minMax"/>
        </c:scaling>
        <c:axPos val="b"/>
        <c:numFmt formatCode="General" sourceLinked="1"/>
        <c:majorTickMark val="none"/>
        <c:tickLblPos val="nextTo"/>
        <c:crossAx val="43762816"/>
        <c:crosses val="autoZero"/>
        <c:auto val="1"/>
        <c:lblAlgn val="ctr"/>
        <c:lblOffset val="100"/>
      </c:catAx>
      <c:valAx>
        <c:axId val="43762816"/>
        <c:scaling>
          <c:orientation val="minMax"/>
        </c:scaling>
        <c:axPos val="l"/>
        <c:majorGridlines/>
        <c:numFmt formatCode="#,##0" sourceLinked="0"/>
        <c:majorTickMark val="none"/>
        <c:tickLblPos val="nextTo"/>
        <c:crossAx val="43564032"/>
        <c:crosses val="autoZero"/>
        <c:crossBetween val="midCat"/>
      </c:valAx>
    </c:plotArea>
    <c:legend>
      <c:legendPos val="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fi-FI"/>
  <c:style val="3"/>
  <c:chart>
    <c:title>
      <c:tx>
        <c:rich>
          <a:bodyPr/>
          <a:lstStyle/>
          <a:p>
            <a:pPr>
              <a:defRPr/>
            </a:pPr>
            <a:r>
              <a:rPr lang="fi-FI"/>
              <a:t>Investointikustannusten toteutuminen ajan suhteessa</a:t>
            </a:r>
          </a:p>
        </c:rich>
      </c:tx>
    </c:title>
    <c:plotArea>
      <c:layout/>
      <c:areaChart>
        <c:grouping val="standard"/>
        <c:ser>
          <c:idx val="0"/>
          <c:order val="0"/>
          <c:tx>
            <c:strRef>
              <c:f>Taul2!$D$31</c:f>
              <c:strCache>
                <c:ptCount val="1"/>
                <c:pt idx="0">
                  <c:v>Investointikustannukset</c:v>
                </c:pt>
              </c:strCache>
            </c:strRef>
          </c:tx>
          <c:dLbls>
            <c:dLbl>
              <c:idx val="0"/>
              <c:layout>
                <c:manualLayout>
                  <c:x val="4.6323100831894802E-3"/>
                  <c:y val="-3.0622006492910241E-2"/>
                </c:manualLayout>
              </c:layout>
              <c:showVal val="1"/>
            </c:dLbl>
            <c:dLbl>
              <c:idx val="1"/>
              <c:layout>
                <c:manualLayout>
                  <c:x val="0"/>
                  <c:y val="-5.3588511362592975E-2"/>
                </c:manualLayout>
              </c:layout>
              <c:showVal val="1"/>
            </c:dLbl>
            <c:dLbl>
              <c:idx val="2"/>
              <c:layout>
                <c:manualLayout>
                  <c:x val="0"/>
                  <c:y val="-0.10462518885077655"/>
                </c:manualLayout>
              </c:layout>
              <c:showVal val="1"/>
            </c:dLbl>
            <c:dLbl>
              <c:idx val="3"/>
              <c:layout>
                <c:manualLayout>
                  <c:x val="-1.5441033610631609E-3"/>
                  <c:y val="-0.14035086309250527"/>
                </c:manualLayout>
              </c:layout>
              <c:showVal val="1"/>
            </c:dLbl>
            <c:dLbl>
              <c:idx val="4"/>
              <c:layout>
                <c:manualLayout>
                  <c:x val="1.5441033610631609E-3"/>
                  <c:y val="-0.1633173679621879"/>
                </c:manualLayout>
              </c:layout>
              <c:showVal val="1"/>
            </c:dLbl>
            <c:dLbl>
              <c:idx val="5"/>
              <c:layout>
                <c:manualLayout>
                  <c:x val="0"/>
                  <c:y val="-0.20925037770155319"/>
                </c:manualLayout>
              </c:layout>
              <c:showVal val="1"/>
            </c:dLbl>
            <c:dLbl>
              <c:idx val="6"/>
              <c:layout>
                <c:manualLayout>
                  <c:x val="0"/>
                  <c:y val="-0.23476871644564509"/>
                </c:manualLayout>
              </c:layout>
              <c:showVal val="1"/>
            </c:dLbl>
            <c:dLbl>
              <c:idx val="7"/>
              <c:layout>
                <c:manualLayout>
                  <c:x val="-1.5441033610631609E-3"/>
                  <c:y val="-0.25263155356650896"/>
                </c:manualLayout>
              </c:layout>
              <c:showVal val="1"/>
            </c:dLbl>
            <c:dLbl>
              <c:idx val="8"/>
              <c:layout>
                <c:manualLayout>
                  <c:x val="-7.7205168053158003E-3"/>
                  <c:y val="-0.28325356005941965"/>
                </c:manualLayout>
              </c:layout>
              <c:showVal val="1"/>
            </c:dLbl>
            <c:numFmt formatCode="#,##0" sourceLinked="0"/>
            <c:showVal val="1"/>
          </c:dLbls>
          <c:cat>
            <c:numRef>
              <c:f>Taul2!$E$30:$M$30</c:f>
              <c:numCache>
                <c:formatCode>[$-40B]mmmm\ yyyy;@</c:formatCode>
                <c:ptCount val="9"/>
                <c:pt idx="0">
                  <c:v>40330</c:v>
                </c:pt>
                <c:pt idx="1">
                  <c:v>40391</c:v>
                </c:pt>
                <c:pt idx="2">
                  <c:v>40513</c:v>
                </c:pt>
                <c:pt idx="3">
                  <c:v>40695</c:v>
                </c:pt>
                <c:pt idx="4">
                  <c:v>40878</c:v>
                </c:pt>
                <c:pt idx="5">
                  <c:v>41061</c:v>
                </c:pt>
                <c:pt idx="6">
                  <c:v>41244</c:v>
                </c:pt>
                <c:pt idx="7">
                  <c:v>41426</c:v>
                </c:pt>
                <c:pt idx="8">
                  <c:v>41609</c:v>
                </c:pt>
              </c:numCache>
            </c:numRef>
          </c:cat>
          <c:val>
            <c:numRef>
              <c:f>Taul2!$E$31:$M$31</c:f>
              <c:numCache>
                <c:formatCode>General</c:formatCode>
                <c:ptCount val="9"/>
                <c:pt idx="0">
                  <c:v>1500000</c:v>
                </c:pt>
                <c:pt idx="1">
                  <c:v>10100000</c:v>
                </c:pt>
                <c:pt idx="2">
                  <c:v>13000000</c:v>
                </c:pt>
                <c:pt idx="3">
                  <c:v>21850000</c:v>
                </c:pt>
                <c:pt idx="4">
                  <c:v>27750000</c:v>
                </c:pt>
                <c:pt idx="5">
                  <c:v>32850000</c:v>
                </c:pt>
                <c:pt idx="6">
                  <c:v>39450000</c:v>
                </c:pt>
                <c:pt idx="7">
                  <c:v>44550000</c:v>
                </c:pt>
                <c:pt idx="8">
                  <c:v>50500000</c:v>
                </c:pt>
              </c:numCache>
            </c:numRef>
          </c:val>
        </c:ser>
        <c:axId val="43239296"/>
        <c:axId val="43240832"/>
      </c:areaChart>
      <c:catAx>
        <c:axId val="43239296"/>
        <c:scaling>
          <c:orientation val="minMax"/>
        </c:scaling>
        <c:axPos val="b"/>
        <c:minorGridlines/>
        <c:numFmt formatCode="[$-40B]mmmm\ yyyy;@" sourceLinked="1"/>
        <c:majorTickMark val="none"/>
        <c:tickLblPos val="nextTo"/>
        <c:crossAx val="43240832"/>
        <c:crosses val="autoZero"/>
        <c:lblAlgn val="ctr"/>
        <c:lblOffset val="100"/>
      </c:catAx>
      <c:valAx>
        <c:axId val="43240832"/>
        <c:scaling>
          <c:orientation val="minMax"/>
        </c:scaling>
        <c:axPos val="l"/>
        <c:majorGridlines/>
        <c:numFmt formatCode="#,##0" sourceLinked="0"/>
        <c:majorTickMark val="none"/>
        <c:tickLblPos val="nextTo"/>
        <c:crossAx val="43239296"/>
        <c:crosses val="autoZero"/>
        <c:crossBetween val="midCat"/>
      </c:valAx>
    </c:plotArea>
    <c:legend>
      <c:legendPos val="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cs typeface="+mn-cs"/>
              </a:defRPr>
            </a:lvl1pPr>
          </a:lstStyle>
          <a:p>
            <a:pPr>
              <a:defRPr/>
            </a:pPr>
            <a:endParaRPr lang="sv-SE"/>
          </a:p>
        </p:txBody>
      </p:sp>
      <p:sp>
        <p:nvSpPr>
          <p:cNvPr id="50179" name="Rectangle 3"/>
          <p:cNvSpPr>
            <a:spLocks noGrp="1" noChangeArrowheads="1"/>
          </p:cNvSpPr>
          <p:nvPr>
            <p:ph type="dt" sz="quarter" idx="1"/>
          </p:nvPr>
        </p:nvSpPr>
        <p:spPr bwMode="auto">
          <a:xfrm>
            <a:off x="4138613" y="0"/>
            <a:ext cx="3162300" cy="47942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cs typeface="+mn-cs"/>
              </a:defRPr>
            </a:lvl1pPr>
          </a:lstStyle>
          <a:p>
            <a:pPr>
              <a:defRPr/>
            </a:pPr>
            <a:endParaRPr lang="sv-SE"/>
          </a:p>
        </p:txBody>
      </p:sp>
      <p:sp>
        <p:nvSpPr>
          <p:cNvPr id="50180" name="Rectangle 4"/>
          <p:cNvSpPr>
            <a:spLocks noGrp="1" noChangeArrowheads="1"/>
          </p:cNvSpPr>
          <p:nvPr>
            <p:ph type="ftr" sz="quarter" idx="2"/>
          </p:nvPr>
        </p:nvSpPr>
        <p:spPr bwMode="auto">
          <a:xfrm>
            <a:off x="0" y="9107488"/>
            <a:ext cx="3163888" cy="479425"/>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cs typeface="+mn-cs"/>
              </a:defRPr>
            </a:lvl1pPr>
          </a:lstStyle>
          <a:p>
            <a:pPr>
              <a:defRPr/>
            </a:pPr>
            <a:endParaRPr lang="sv-SE"/>
          </a:p>
        </p:txBody>
      </p:sp>
      <p:sp>
        <p:nvSpPr>
          <p:cNvPr id="50181" name="Rectangle 5"/>
          <p:cNvSpPr>
            <a:spLocks noGrp="1" noChangeArrowheads="1"/>
          </p:cNvSpPr>
          <p:nvPr>
            <p:ph type="sldNum" sz="quarter" idx="3"/>
          </p:nvPr>
        </p:nvSpPr>
        <p:spPr bwMode="auto">
          <a:xfrm>
            <a:off x="4138613" y="9107488"/>
            <a:ext cx="3162300" cy="479425"/>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cs typeface="+mn-cs"/>
              </a:defRPr>
            </a:lvl1pPr>
          </a:lstStyle>
          <a:p>
            <a:pPr>
              <a:defRPr/>
            </a:pPr>
            <a:fld id="{EEC3F2BB-5E30-4027-B013-1084E45115C9}" type="slidenum">
              <a:rPr lang="sv-SE"/>
              <a:pPr>
                <a:defRPr/>
              </a:pPr>
              <a:t>‹#›</a:t>
            </a:fld>
            <a:endParaRPr lang="sv-SE"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163888" cy="47942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defTabSz="919163">
              <a:defRPr sz="1200">
                <a:cs typeface="+mn-cs"/>
              </a:defRPr>
            </a:lvl1pPr>
          </a:lstStyle>
          <a:p>
            <a:pPr>
              <a:defRPr/>
            </a:pPr>
            <a:endParaRPr lang="sv-SE"/>
          </a:p>
        </p:txBody>
      </p:sp>
      <p:sp>
        <p:nvSpPr>
          <p:cNvPr id="6147" name="Rectangle 3"/>
          <p:cNvSpPr>
            <a:spLocks noGrp="1" noChangeArrowheads="1"/>
          </p:cNvSpPr>
          <p:nvPr>
            <p:ph type="dt" idx="1"/>
          </p:nvPr>
        </p:nvSpPr>
        <p:spPr bwMode="auto">
          <a:xfrm>
            <a:off x="4138613" y="0"/>
            <a:ext cx="3162300" cy="47942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lvl1pPr algn="r" defTabSz="919163">
              <a:defRPr sz="1200">
                <a:cs typeface="+mn-cs"/>
              </a:defRPr>
            </a:lvl1pPr>
          </a:lstStyle>
          <a:p>
            <a:pPr>
              <a:defRPr/>
            </a:pPr>
            <a:endParaRPr lang="sv-SE"/>
          </a:p>
        </p:txBody>
      </p:sp>
      <p:sp>
        <p:nvSpPr>
          <p:cNvPr id="29700" name="Rectangle 4"/>
          <p:cNvSpPr>
            <a:spLocks noGrp="1" noRot="1" noChangeAspect="1" noChangeArrowheads="1" noTextEdit="1"/>
          </p:cNvSpPr>
          <p:nvPr>
            <p:ph type="sldImg" idx="2"/>
          </p:nvPr>
        </p:nvSpPr>
        <p:spPr bwMode="auto">
          <a:xfrm>
            <a:off x="1055688" y="719138"/>
            <a:ext cx="5197475" cy="359727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30250" y="4554538"/>
            <a:ext cx="5842000" cy="4314825"/>
          </a:xfrm>
          <a:prstGeom prst="rect">
            <a:avLst/>
          </a:prstGeom>
          <a:noFill/>
          <a:ln w="9525">
            <a:noFill/>
            <a:miter lim="800000"/>
            <a:headEnd/>
            <a:tailEnd/>
          </a:ln>
          <a:effectLst/>
        </p:spPr>
        <p:txBody>
          <a:bodyPr vert="horz" wrap="square" lIns="91842" tIns="45921" rIns="91842" bIns="45921"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150" name="Rectangle 6"/>
          <p:cNvSpPr>
            <a:spLocks noGrp="1" noChangeArrowheads="1"/>
          </p:cNvSpPr>
          <p:nvPr>
            <p:ph type="ftr" sz="quarter" idx="4"/>
          </p:nvPr>
        </p:nvSpPr>
        <p:spPr bwMode="auto">
          <a:xfrm>
            <a:off x="0" y="9107488"/>
            <a:ext cx="3163888" cy="479425"/>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defTabSz="919163">
              <a:defRPr sz="1200">
                <a:cs typeface="+mn-cs"/>
              </a:defRPr>
            </a:lvl1pPr>
          </a:lstStyle>
          <a:p>
            <a:pPr>
              <a:defRPr/>
            </a:pPr>
            <a:endParaRPr lang="sv-SE"/>
          </a:p>
        </p:txBody>
      </p:sp>
      <p:sp>
        <p:nvSpPr>
          <p:cNvPr id="6151" name="Rectangle 7"/>
          <p:cNvSpPr>
            <a:spLocks noGrp="1" noChangeArrowheads="1"/>
          </p:cNvSpPr>
          <p:nvPr>
            <p:ph type="sldNum" sz="quarter" idx="5"/>
          </p:nvPr>
        </p:nvSpPr>
        <p:spPr bwMode="auto">
          <a:xfrm>
            <a:off x="4138613" y="9107488"/>
            <a:ext cx="3162300" cy="479425"/>
          </a:xfrm>
          <a:prstGeom prst="rect">
            <a:avLst/>
          </a:prstGeom>
          <a:noFill/>
          <a:ln w="9525">
            <a:noFill/>
            <a:miter lim="800000"/>
            <a:headEnd/>
            <a:tailEnd/>
          </a:ln>
          <a:effectLst/>
        </p:spPr>
        <p:txBody>
          <a:bodyPr vert="horz" wrap="square" lIns="91842" tIns="45921" rIns="91842" bIns="45921" numCol="1" anchor="b" anchorCtr="0" compatLnSpc="1">
            <a:prstTxWarp prst="textNoShape">
              <a:avLst/>
            </a:prstTxWarp>
          </a:bodyPr>
          <a:lstStyle>
            <a:lvl1pPr algn="r" defTabSz="919163">
              <a:defRPr sz="1200">
                <a:cs typeface="+mn-cs"/>
              </a:defRPr>
            </a:lvl1pPr>
          </a:lstStyle>
          <a:p>
            <a:pPr>
              <a:defRPr/>
            </a:pPr>
            <a:fld id="{5F6B3D1D-9785-4192-9ACA-F9BC87B01A4B}" type="slidenum">
              <a:rPr lang="sv-SE"/>
              <a:pPr>
                <a:defRPr/>
              </a:pPr>
              <a:t>‹#›</a:t>
            </a:fld>
            <a:endParaRPr lang="sv-S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a:spLocks noGrp="1" noChangeArrowheads="1"/>
          </p:cNvSpPr>
          <p:nvPr>
            <p:ph type="sldNum" sz="quarter" idx="5"/>
          </p:nvPr>
        </p:nvSpPr>
        <p:spPr>
          <a:noFill/>
        </p:spPr>
        <p:txBody>
          <a:bodyPr/>
          <a:lstStyle/>
          <a:p>
            <a:fld id="{2EE36D7E-7EEF-4F95-AFE9-0E6805892233}" type="slidenum">
              <a:rPr lang="sv-SE" smtClean="0">
                <a:cs typeface="Arial" charset="0"/>
              </a:rPr>
              <a:pPr/>
              <a:t>1</a:t>
            </a:fld>
            <a:endParaRPr lang="sv-SE" smtClean="0">
              <a:cs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fi-FI"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ian kuvan paikkamerkki 1"/>
          <p:cNvSpPr>
            <a:spLocks noGrp="1" noRot="1" noChangeAspect="1"/>
          </p:cNvSpPr>
          <p:nvPr>
            <p:ph type="sldImg"/>
          </p:nvPr>
        </p:nvSpPr>
        <p:spPr>
          <a:ln/>
        </p:spPr>
      </p:sp>
      <p:sp>
        <p:nvSpPr>
          <p:cNvPr id="34818" name="Huomautusten paikkamerkki 2"/>
          <p:cNvSpPr>
            <a:spLocks noGrp="1"/>
          </p:cNvSpPr>
          <p:nvPr>
            <p:ph type="body" idx="1"/>
          </p:nvPr>
        </p:nvSpPr>
        <p:spPr>
          <a:noFill/>
          <a:ln/>
        </p:spPr>
        <p:txBody>
          <a:bodyPr/>
          <a:lstStyle/>
          <a:p>
            <a:endParaRPr lang="fi-FI" smtClean="0"/>
          </a:p>
        </p:txBody>
      </p:sp>
      <p:sp>
        <p:nvSpPr>
          <p:cNvPr id="4" name="Dian numeron paikkamerkki 3"/>
          <p:cNvSpPr>
            <a:spLocks noGrp="1"/>
          </p:cNvSpPr>
          <p:nvPr>
            <p:ph type="sldNum" sz="quarter" idx="5"/>
          </p:nvPr>
        </p:nvSpPr>
        <p:spPr/>
        <p:txBody>
          <a:bodyPr/>
          <a:lstStyle/>
          <a:p>
            <a:pPr>
              <a:defRPr/>
            </a:pPr>
            <a:fld id="{42654FC3-07EF-456F-8802-888AD1E2D79A}" type="slidenum">
              <a:rPr lang="sv-SE" smtClean="0"/>
              <a:pPr>
                <a:defRPr/>
              </a:pPr>
              <a:t>2</a:t>
            </a:fld>
            <a:endParaRPr lang="sv-SE"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906000" cy="5761038"/>
          </a:xfrm>
          <a:prstGeom prst="rect">
            <a:avLst/>
          </a:prstGeom>
          <a:solidFill>
            <a:schemeClr val="accent1"/>
          </a:solidFill>
          <a:ln w="9525">
            <a:noFill/>
            <a:miter lim="800000"/>
            <a:headEnd/>
            <a:tailEnd/>
          </a:ln>
          <a:effectLst/>
        </p:spPr>
        <p:txBody>
          <a:bodyPr wrap="none" anchor="ctr"/>
          <a:lstStyle/>
          <a:p>
            <a:pPr>
              <a:defRPr/>
            </a:pPr>
            <a:endParaRPr lang="fi-FI" dirty="0">
              <a:cs typeface="+mn-cs"/>
            </a:endParaRPr>
          </a:p>
        </p:txBody>
      </p:sp>
      <p:pic>
        <p:nvPicPr>
          <p:cNvPr id="5" name="Picture 5" descr="Catella Pro Group RGB"/>
          <p:cNvPicPr>
            <a:picLocks noChangeAspect="1" noChangeArrowheads="1"/>
          </p:cNvPicPr>
          <p:nvPr/>
        </p:nvPicPr>
        <p:blipFill>
          <a:blip r:embed="rId2"/>
          <a:srcRect l="38890" r="39815" b="37796"/>
          <a:stretch>
            <a:fillRect/>
          </a:stretch>
        </p:blipFill>
        <p:spPr bwMode="auto">
          <a:xfrm>
            <a:off x="9340850" y="6359525"/>
            <a:ext cx="406400" cy="333375"/>
          </a:xfrm>
          <a:prstGeom prst="rect">
            <a:avLst/>
          </a:prstGeom>
          <a:noFill/>
          <a:ln w="9525">
            <a:noFill/>
            <a:miter lim="800000"/>
            <a:headEnd/>
            <a:tailEnd/>
          </a:ln>
        </p:spPr>
      </p:pic>
      <p:grpSp>
        <p:nvGrpSpPr>
          <p:cNvPr id="6" name="Group 6"/>
          <p:cNvGrpSpPr>
            <a:grpSpLocks/>
          </p:cNvGrpSpPr>
          <p:nvPr/>
        </p:nvGrpSpPr>
        <p:grpSpPr bwMode="auto">
          <a:xfrm>
            <a:off x="0" y="5380038"/>
            <a:ext cx="9906000" cy="1477962"/>
            <a:chOff x="0" y="3389"/>
            <a:chExt cx="6240" cy="931"/>
          </a:xfrm>
        </p:grpSpPr>
        <p:grpSp>
          <p:nvGrpSpPr>
            <p:cNvPr id="7" name="Group 7"/>
            <p:cNvGrpSpPr>
              <a:grpSpLocks/>
            </p:cNvGrpSpPr>
            <p:nvPr userDrawn="1"/>
          </p:nvGrpSpPr>
          <p:grpSpPr bwMode="auto">
            <a:xfrm>
              <a:off x="0" y="3389"/>
              <a:ext cx="6240" cy="931"/>
              <a:chOff x="0" y="3389"/>
              <a:chExt cx="6240" cy="931"/>
            </a:xfrm>
          </p:grpSpPr>
          <p:sp>
            <p:nvSpPr>
              <p:cNvPr id="9" name="AutoShape 8"/>
              <p:cNvSpPr>
                <a:spLocks noChangeArrowheads="1"/>
              </p:cNvSpPr>
              <p:nvPr userDrawn="1"/>
            </p:nvSpPr>
            <p:spPr bwMode="auto">
              <a:xfrm>
                <a:off x="0" y="3389"/>
                <a:ext cx="6240" cy="697"/>
              </a:xfrm>
              <a:prstGeom prst="wave">
                <a:avLst>
                  <a:gd name="adj1" fmla="val 13005"/>
                  <a:gd name="adj2" fmla="val 0"/>
                </a:avLst>
              </a:prstGeom>
              <a:solidFill>
                <a:schemeClr val="bg1"/>
              </a:solidFill>
              <a:ln w="9525">
                <a:noFill/>
                <a:round/>
                <a:headEnd/>
                <a:tailEnd/>
              </a:ln>
              <a:effectLst/>
            </p:spPr>
            <p:txBody>
              <a:bodyPr wrap="none" anchor="ctr"/>
              <a:lstStyle/>
              <a:p>
                <a:pPr>
                  <a:defRPr/>
                </a:pPr>
                <a:endParaRPr lang="fi-FI" dirty="0">
                  <a:cs typeface="+mn-cs"/>
                </a:endParaRPr>
              </a:p>
            </p:txBody>
          </p:sp>
          <p:sp>
            <p:nvSpPr>
              <p:cNvPr id="10" name="Rectangle 9"/>
              <p:cNvSpPr>
                <a:spLocks noChangeArrowheads="1"/>
              </p:cNvSpPr>
              <p:nvPr userDrawn="1"/>
            </p:nvSpPr>
            <p:spPr bwMode="auto">
              <a:xfrm>
                <a:off x="0" y="3756"/>
                <a:ext cx="6240" cy="564"/>
              </a:xfrm>
              <a:prstGeom prst="rect">
                <a:avLst/>
              </a:prstGeom>
              <a:solidFill>
                <a:schemeClr val="bg1"/>
              </a:solidFill>
              <a:ln w="9525">
                <a:noFill/>
                <a:miter lim="800000"/>
                <a:headEnd/>
                <a:tailEnd/>
              </a:ln>
              <a:effectLst/>
            </p:spPr>
            <p:txBody>
              <a:bodyPr wrap="none" anchor="ctr"/>
              <a:lstStyle/>
              <a:p>
                <a:pPr>
                  <a:defRPr/>
                </a:pPr>
                <a:endParaRPr lang="fi-FI" dirty="0">
                  <a:cs typeface="+mn-cs"/>
                </a:endParaRPr>
              </a:p>
            </p:txBody>
          </p:sp>
        </p:grpSp>
        <p:pic>
          <p:nvPicPr>
            <p:cNvPr id="8" name="Picture 10" descr="Catella Pro Group RGB"/>
            <p:cNvPicPr>
              <a:picLocks noChangeAspect="1" noChangeArrowheads="1"/>
            </p:cNvPicPr>
            <p:nvPr userDrawn="1"/>
          </p:nvPicPr>
          <p:blipFill>
            <a:blip r:embed="rId3"/>
            <a:srcRect l="-7167" r="-3191" b="-24689"/>
            <a:stretch>
              <a:fillRect/>
            </a:stretch>
          </p:blipFill>
          <p:spPr bwMode="auto">
            <a:xfrm>
              <a:off x="4841" y="3876"/>
              <a:ext cx="1331" cy="422"/>
            </a:xfrm>
            <a:prstGeom prst="rect">
              <a:avLst/>
            </a:prstGeom>
            <a:noFill/>
            <a:ln w="9525">
              <a:noFill/>
              <a:miter lim="800000"/>
              <a:headEnd/>
              <a:tailEnd/>
            </a:ln>
          </p:spPr>
        </p:pic>
      </p:grpSp>
      <p:sp>
        <p:nvSpPr>
          <p:cNvPr id="68611" name="Rectangle 3"/>
          <p:cNvSpPr>
            <a:spLocks noGrp="1" noChangeArrowheads="1"/>
          </p:cNvSpPr>
          <p:nvPr>
            <p:ph type="ctrTitle"/>
          </p:nvPr>
        </p:nvSpPr>
        <p:spPr>
          <a:xfrm>
            <a:off x="776288" y="1411288"/>
            <a:ext cx="4105275" cy="1101725"/>
          </a:xfrm>
        </p:spPr>
        <p:txBody>
          <a:bodyPr anchor="t"/>
          <a:lstStyle>
            <a:lvl1pPr>
              <a:defRPr sz="2300"/>
            </a:lvl1pPr>
          </a:lstStyle>
          <a:p>
            <a:r>
              <a:rPr lang="sv-SE"/>
              <a:t>Klicka här för att ändra format</a:t>
            </a:r>
          </a:p>
        </p:txBody>
      </p:sp>
      <p:sp>
        <p:nvSpPr>
          <p:cNvPr id="68612" name="Rectangle 4"/>
          <p:cNvSpPr>
            <a:spLocks noGrp="1" noChangeArrowheads="1"/>
          </p:cNvSpPr>
          <p:nvPr>
            <p:ph type="subTitle" idx="1"/>
          </p:nvPr>
        </p:nvSpPr>
        <p:spPr>
          <a:xfrm>
            <a:off x="776288" y="836613"/>
            <a:ext cx="4105275" cy="485775"/>
          </a:xfrm>
        </p:spPr>
        <p:txBody>
          <a:bodyPr anchor="b"/>
          <a:lstStyle>
            <a:lvl1pPr marL="0" indent="0">
              <a:buFont typeface="Wingdings" pitchFamily="2" charset="2"/>
              <a:buNone/>
              <a:defRPr sz="1300"/>
            </a:lvl1pPr>
          </a:lstStyle>
          <a:p>
            <a:r>
              <a:rPr lang="sv-SE"/>
              <a:t>Klicka här för att ändra format på underrubrik i bakgrunden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sldNum" sz="quarter" idx="10"/>
          </p:nvPr>
        </p:nvSpPr>
        <p:spPr>
          <a:ln/>
        </p:spPr>
        <p:txBody>
          <a:bodyPr/>
          <a:lstStyle>
            <a:lvl1pPr>
              <a:defRPr/>
            </a:lvl1pPr>
          </a:lstStyle>
          <a:p>
            <a:pPr>
              <a:defRPr/>
            </a:pPr>
            <a:fld id="{DF892471-A249-42C7-910D-F778768138D1}" type="slidenum">
              <a:rPr lang="sv-SE"/>
              <a:pPr>
                <a:defRPr/>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7042150" y="217488"/>
            <a:ext cx="2087563" cy="5768975"/>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776288" y="217488"/>
            <a:ext cx="6113462" cy="576897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sldNum" sz="quarter" idx="10"/>
          </p:nvPr>
        </p:nvSpPr>
        <p:spPr>
          <a:ln/>
        </p:spPr>
        <p:txBody>
          <a:bodyPr/>
          <a:lstStyle>
            <a:lvl1pPr>
              <a:defRPr/>
            </a:lvl1pPr>
          </a:lstStyle>
          <a:p>
            <a:pPr>
              <a:defRPr/>
            </a:pPr>
            <a:fld id="{21C83FB1-FFA4-4092-BB04-F483F5B4D1D4}" type="slidenum">
              <a:rPr lang="sv-SE"/>
              <a:pPr>
                <a:defRPr/>
              </a:pPr>
              <a:t>‹#›</a:t>
            </a:fld>
            <a:endParaRPr lang="sv-SE"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Otsikko, teksti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776288" y="217488"/>
            <a:ext cx="8353425" cy="755650"/>
          </a:xfrm>
        </p:spPr>
        <p:txBody>
          <a:bodyPr/>
          <a:lstStyle/>
          <a:p>
            <a:r>
              <a:rPr lang="fi-FI" smtClean="0"/>
              <a:t>Muokkaa perustyyl. napsautt.</a:t>
            </a:r>
            <a:endParaRPr lang="fi-FI"/>
          </a:p>
        </p:txBody>
      </p:sp>
      <p:sp>
        <p:nvSpPr>
          <p:cNvPr id="3" name="Tekstin paikkamerkki 2"/>
          <p:cNvSpPr>
            <a:spLocks noGrp="1"/>
          </p:cNvSpPr>
          <p:nvPr>
            <p:ph type="body" sz="half" idx="1"/>
          </p:nvPr>
        </p:nvSpPr>
        <p:spPr>
          <a:xfrm>
            <a:off x="776288" y="1408113"/>
            <a:ext cx="4100512" cy="45783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029200" y="1408113"/>
            <a:ext cx="4100513" cy="45783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sldNum" sz="quarter" idx="10"/>
          </p:nvPr>
        </p:nvSpPr>
        <p:spPr>
          <a:ln/>
        </p:spPr>
        <p:txBody>
          <a:bodyPr/>
          <a:lstStyle>
            <a:lvl1pPr>
              <a:defRPr/>
            </a:lvl1pPr>
          </a:lstStyle>
          <a:p>
            <a:pPr>
              <a:defRPr/>
            </a:pPr>
            <a:fld id="{48B30E9F-F566-4076-93AD-ABD1A2B98260}" type="slidenum">
              <a:rPr lang="sv-SE"/>
              <a:pPr>
                <a:defRPr/>
              </a:pPr>
              <a:t>‹#›</a:t>
            </a:fld>
            <a:endParaRPr lang="sv-SE"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Otsikko, sisältö ja 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776288" y="217488"/>
            <a:ext cx="8353425" cy="755650"/>
          </a:xfrm>
        </p:spPr>
        <p:txBody>
          <a:bodyPr/>
          <a:lstStyle/>
          <a:p>
            <a:r>
              <a:rPr lang="fi-FI" smtClean="0"/>
              <a:t>Muokkaa perustyyl. napsautt.</a:t>
            </a:r>
            <a:endParaRPr lang="fi-FI"/>
          </a:p>
        </p:txBody>
      </p:sp>
      <p:sp>
        <p:nvSpPr>
          <p:cNvPr id="3" name="Sisällön paikkamerkki 2"/>
          <p:cNvSpPr>
            <a:spLocks noGrp="1"/>
          </p:cNvSpPr>
          <p:nvPr>
            <p:ph sz="half" idx="1"/>
          </p:nvPr>
        </p:nvSpPr>
        <p:spPr>
          <a:xfrm>
            <a:off x="776288" y="1408113"/>
            <a:ext cx="4100512" cy="45783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quarter" idx="2"/>
          </p:nvPr>
        </p:nvSpPr>
        <p:spPr>
          <a:xfrm>
            <a:off x="5029200" y="1408113"/>
            <a:ext cx="4100513" cy="221297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Sisällön paikkamerkki 4"/>
          <p:cNvSpPr>
            <a:spLocks noGrp="1"/>
          </p:cNvSpPr>
          <p:nvPr>
            <p:ph sz="quarter" idx="3"/>
          </p:nvPr>
        </p:nvSpPr>
        <p:spPr>
          <a:xfrm>
            <a:off x="5029200" y="3773488"/>
            <a:ext cx="4100513" cy="221297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Rectangle 4"/>
          <p:cNvSpPr>
            <a:spLocks noGrp="1" noChangeArrowheads="1"/>
          </p:cNvSpPr>
          <p:nvPr>
            <p:ph type="sldNum" sz="quarter" idx="10"/>
          </p:nvPr>
        </p:nvSpPr>
        <p:spPr>
          <a:ln/>
        </p:spPr>
        <p:txBody>
          <a:bodyPr/>
          <a:lstStyle>
            <a:lvl1pPr>
              <a:defRPr/>
            </a:lvl1pPr>
          </a:lstStyle>
          <a:p>
            <a:pPr>
              <a:defRPr/>
            </a:pPr>
            <a:fld id="{D0CC92C5-47EA-4A2B-93DC-0639D90DC1A2}" type="slidenum">
              <a:rPr lang="sv-SE"/>
              <a:pPr>
                <a:defRPr/>
              </a:pPr>
              <a:t>‹#›</a:t>
            </a:fld>
            <a:endParaRPr lang="sv-SE"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Otsikko, teksti ja 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776288" y="217488"/>
            <a:ext cx="8353425" cy="755650"/>
          </a:xfrm>
        </p:spPr>
        <p:txBody>
          <a:bodyPr/>
          <a:lstStyle/>
          <a:p>
            <a:r>
              <a:rPr lang="fi-FI" smtClean="0"/>
              <a:t>Muokkaa perustyyl. napsautt.</a:t>
            </a:r>
            <a:endParaRPr lang="fi-FI"/>
          </a:p>
        </p:txBody>
      </p:sp>
      <p:sp>
        <p:nvSpPr>
          <p:cNvPr id="3" name="Tekstin paikkamerkki 2"/>
          <p:cNvSpPr>
            <a:spLocks noGrp="1"/>
          </p:cNvSpPr>
          <p:nvPr>
            <p:ph type="body" sz="half" idx="1"/>
          </p:nvPr>
        </p:nvSpPr>
        <p:spPr>
          <a:xfrm>
            <a:off x="776288" y="1408113"/>
            <a:ext cx="4100512" cy="45783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quarter" idx="2"/>
          </p:nvPr>
        </p:nvSpPr>
        <p:spPr>
          <a:xfrm>
            <a:off x="5029200" y="1408113"/>
            <a:ext cx="4100513" cy="221297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Sisällön paikkamerkki 4"/>
          <p:cNvSpPr>
            <a:spLocks noGrp="1"/>
          </p:cNvSpPr>
          <p:nvPr>
            <p:ph sz="quarter" idx="3"/>
          </p:nvPr>
        </p:nvSpPr>
        <p:spPr>
          <a:xfrm>
            <a:off x="5029200" y="3773488"/>
            <a:ext cx="4100513" cy="221297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Rectangle 4"/>
          <p:cNvSpPr>
            <a:spLocks noGrp="1" noChangeArrowheads="1"/>
          </p:cNvSpPr>
          <p:nvPr>
            <p:ph type="sldNum" sz="quarter" idx="10"/>
          </p:nvPr>
        </p:nvSpPr>
        <p:spPr>
          <a:ln/>
        </p:spPr>
        <p:txBody>
          <a:bodyPr/>
          <a:lstStyle>
            <a:lvl1pPr>
              <a:defRPr/>
            </a:lvl1pPr>
          </a:lstStyle>
          <a:p>
            <a:pPr>
              <a:defRPr/>
            </a:pPr>
            <a:fld id="{00A9EDAB-C814-4E3D-87FF-C93FBB5C082F}" type="slidenum">
              <a:rPr lang="sv-SE"/>
              <a:pPr>
                <a:defRPr/>
              </a:pPr>
              <a:t>‹#›</a:t>
            </a:fld>
            <a:endParaRPr lang="sv-SE"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4" name="Suorakulmio 20"/>
          <p:cNvSpPr/>
          <p:nvPr/>
        </p:nvSpPr>
        <p:spPr>
          <a:xfrm>
            <a:off x="979488" y="3648075"/>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Suorakulmio 32"/>
          <p:cNvSpPr/>
          <p:nvPr/>
        </p:nvSpPr>
        <p:spPr>
          <a:xfrm>
            <a:off x="990600" y="5048250"/>
            <a:ext cx="79248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uorakulmio 21"/>
          <p:cNvSpPr/>
          <p:nvPr/>
        </p:nvSpPr>
        <p:spPr>
          <a:xfrm>
            <a:off x="979488" y="3648075"/>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Suorakulmio 31"/>
          <p:cNvSpPr/>
          <p:nvPr/>
        </p:nvSpPr>
        <p:spPr>
          <a:xfrm>
            <a:off x="990600" y="5048250"/>
            <a:ext cx="24765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Otsikko 7"/>
          <p:cNvSpPr>
            <a:spLocks noGrp="1"/>
          </p:cNvSpPr>
          <p:nvPr>
            <p:ph type="ctrTitle"/>
          </p:nvPr>
        </p:nvSpPr>
        <p:spPr>
          <a:xfrm>
            <a:off x="1320800" y="3886200"/>
            <a:ext cx="7429500" cy="990600"/>
          </a:xfrm>
        </p:spPr>
        <p:txBody>
          <a:bodyPr anchor="t"/>
          <a:lstStyle>
            <a:lvl1pPr algn="r">
              <a:defRPr sz="3200">
                <a:solidFill>
                  <a:schemeClr val="tx1"/>
                </a:solidFill>
              </a:defRPr>
            </a:lvl1pPr>
          </a:lstStyle>
          <a:p>
            <a:r>
              <a:rPr lang="fi-FI" smtClean="0"/>
              <a:t>Muokkaa perustyyl. napsautt.</a:t>
            </a:r>
            <a:endParaRPr lang="en-US"/>
          </a:p>
        </p:txBody>
      </p:sp>
      <p:sp>
        <p:nvSpPr>
          <p:cNvPr id="9" name="Alaotsikko 8"/>
          <p:cNvSpPr>
            <a:spLocks noGrp="1"/>
          </p:cNvSpPr>
          <p:nvPr>
            <p:ph type="subTitle" idx="1"/>
          </p:nvPr>
        </p:nvSpPr>
        <p:spPr>
          <a:xfrm>
            <a:off x="1320800" y="5124450"/>
            <a:ext cx="74295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i-FI" smtClean="0"/>
              <a:t>Muokkaa alaotsikon perustyyliä napsautt.</a:t>
            </a:r>
            <a:endParaRPr lang="en-US"/>
          </a:p>
        </p:txBody>
      </p:sp>
      <p:sp>
        <p:nvSpPr>
          <p:cNvPr id="10" name="Päivämäärän paikkamerkki 27"/>
          <p:cNvSpPr>
            <a:spLocks noGrp="1"/>
          </p:cNvSpPr>
          <p:nvPr>
            <p:ph type="dt" sz="half" idx="10"/>
          </p:nvPr>
        </p:nvSpPr>
        <p:spPr>
          <a:xfrm>
            <a:off x="6934200" y="6354763"/>
            <a:ext cx="2476500" cy="366712"/>
          </a:xfrm>
        </p:spPr>
        <p:txBody>
          <a:bodyPr/>
          <a:lstStyle>
            <a:lvl1pPr>
              <a:defRPr sz="1400" smtClean="0"/>
            </a:lvl1pPr>
          </a:lstStyle>
          <a:p>
            <a:pPr>
              <a:defRPr/>
            </a:pPr>
            <a:fld id="{2F9E928C-4A3D-4274-8BED-BD4A8ADAB723}" type="datetimeFigureOut">
              <a:rPr lang="en-US"/>
              <a:pPr>
                <a:defRPr/>
              </a:pPr>
              <a:t>6/24/2010</a:t>
            </a:fld>
            <a:endParaRPr lang="en-US" sz="1600" dirty="0"/>
          </a:p>
        </p:txBody>
      </p:sp>
      <p:sp>
        <p:nvSpPr>
          <p:cNvPr id="11" name="Alatunnisteen paikkamerkki 16"/>
          <p:cNvSpPr>
            <a:spLocks noGrp="1"/>
          </p:cNvSpPr>
          <p:nvPr>
            <p:ph type="ftr" sz="quarter" idx="11"/>
          </p:nvPr>
        </p:nvSpPr>
        <p:spPr>
          <a:xfrm>
            <a:off x="3140075" y="6354763"/>
            <a:ext cx="3763963" cy="366712"/>
          </a:xfrm>
        </p:spPr>
        <p:txBody>
          <a:bodyPr/>
          <a:lstStyle>
            <a:lvl1pPr>
              <a:defRPr/>
            </a:lvl1pPr>
          </a:lstStyle>
          <a:p>
            <a:pPr>
              <a:defRPr/>
            </a:pPr>
            <a:endParaRPr lang="en-US"/>
          </a:p>
        </p:txBody>
      </p:sp>
      <p:sp>
        <p:nvSpPr>
          <p:cNvPr id="12" name="Dian numeron paikkamerkki 28"/>
          <p:cNvSpPr>
            <a:spLocks noGrp="1"/>
          </p:cNvSpPr>
          <p:nvPr>
            <p:ph type="sldNum" sz="quarter" idx="12"/>
          </p:nvPr>
        </p:nvSpPr>
        <p:spPr>
          <a:xfrm>
            <a:off x="1317625" y="6354763"/>
            <a:ext cx="1320800" cy="366712"/>
          </a:xfrm>
        </p:spPr>
        <p:txBody>
          <a:bodyPr/>
          <a:lstStyle>
            <a:lvl1pPr>
              <a:defRPr/>
            </a:lvl1pPr>
          </a:lstStyle>
          <a:p>
            <a:pPr>
              <a:defRPr/>
            </a:pPr>
            <a:fld id="{FD7FB4FF-636A-44A4-8BA8-955D9A517ED5}"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8" name="Sisällön paikkamerkki 7"/>
          <p:cNvSpPr>
            <a:spLocks noGrp="1"/>
          </p:cNvSpPr>
          <p:nvPr>
            <p:ph sz="quarter" idx="1"/>
          </p:nvPr>
        </p:nvSpPr>
        <p:spPr>
          <a:xfrm>
            <a:off x="495300" y="1219200"/>
            <a:ext cx="8915400" cy="493776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13"/>
          <p:cNvSpPr>
            <a:spLocks noGrp="1"/>
          </p:cNvSpPr>
          <p:nvPr>
            <p:ph type="dt" sz="half" idx="10"/>
          </p:nvPr>
        </p:nvSpPr>
        <p:spPr/>
        <p:txBody>
          <a:bodyPr/>
          <a:lstStyle>
            <a:lvl1pPr>
              <a:defRPr/>
            </a:lvl1pPr>
          </a:lstStyle>
          <a:p>
            <a:pPr>
              <a:defRPr/>
            </a:pPr>
            <a:fld id="{419C46F1-35D7-45C1-879C-06EFC209757E}" type="datetimeFigureOut">
              <a:rPr lang="en-US"/>
              <a:pPr>
                <a:defRPr/>
              </a:pPr>
              <a:t>6/24/2010</a:t>
            </a:fld>
            <a:endParaRPr lang="en-US" dirty="0"/>
          </a:p>
        </p:txBody>
      </p:sp>
      <p:sp>
        <p:nvSpPr>
          <p:cNvPr id="5" name="Alatunnisteen paikkamerkki 2"/>
          <p:cNvSpPr>
            <a:spLocks noGrp="1"/>
          </p:cNvSpPr>
          <p:nvPr>
            <p:ph type="ftr" sz="quarter" idx="11"/>
          </p:nvPr>
        </p:nvSpPr>
        <p:spPr/>
        <p:txBody>
          <a:bodyPr/>
          <a:lstStyle>
            <a:lvl1pPr>
              <a:defRPr/>
            </a:lvl1pPr>
          </a:lstStyle>
          <a:p>
            <a:pPr>
              <a:defRPr/>
            </a:pPr>
            <a:endParaRPr lang="en-US"/>
          </a:p>
        </p:txBody>
      </p:sp>
      <p:sp>
        <p:nvSpPr>
          <p:cNvPr id="6" name="Dian numeron paikkamerkki 22"/>
          <p:cNvSpPr>
            <a:spLocks noGrp="1"/>
          </p:cNvSpPr>
          <p:nvPr>
            <p:ph type="sldNum" sz="quarter" idx="12"/>
          </p:nvPr>
        </p:nvSpPr>
        <p:spPr/>
        <p:txBody>
          <a:bodyPr/>
          <a:lstStyle>
            <a:lvl1pPr>
              <a:defRPr/>
            </a:lvl1pPr>
          </a:lstStyle>
          <a:p>
            <a:pPr>
              <a:defRPr/>
            </a:pPr>
            <a:fld id="{700EDCD9-94CA-412A-B69E-9784C356A19D}" type="slidenum">
              <a:rPr lang="sv-SE"/>
              <a:pPr>
                <a:defRPr/>
              </a:pPr>
              <a:t>‹#›</a:t>
            </a:fld>
            <a:endParaRPr lang="sv-SE"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4" name="Suorakulmio 6"/>
          <p:cNvSpPr/>
          <p:nvPr/>
        </p:nvSpPr>
        <p:spPr>
          <a:xfrm>
            <a:off x="990600" y="2819400"/>
            <a:ext cx="79248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Suorakulmio 7"/>
          <p:cNvSpPr/>
          <p:nvPr/>
        </p:nvSpPr>
        <p:spPr>
          <a:xfrm>
            <a:off x="990600" y="2819400"/>
            <a:ext cx="24765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Otsikko 1"/>
          <p:cNvSpPr>
            <a:spLocks noGrp="1"/>
          </p:cNvSpPr>
          <p:nvPr>
            <p:ph type="title"/>
          </p:nvPr>
        </p:nvSpPr>
        <p:spPr>
          <a:xfrm>
            <a:off x="1320800" y="2971800"/>
            <a:ext cx="7429500" cy="1066800"/>
          </a:xfrm>
        </p:spPr>
        <p:txBody>
          <a:bodyPr anchor="t"/>
          <a:lstStyle>
            <a:lvl1pPr algn="r">
              <a:buNone/>
              <a:defRPr sz="3200" b="0" cap="none" baseline="0"/>
            </a:lvl1pPr>
          </a:lstStyle>
          <a:p>
            <a:r>
              <a:rPr lang="fi-FI" smtClean="0"/>
              <a:t>Muokkaa perustyyl. napsautt.</a:t>
            </a:r>
            <a:endParaRPr lang="en-US"/>
          </a:p>
        </p:txBody>
      </p:sp>
      <p:sp>
        <p:nvSpPr>
          <p:cNvPr id="3" name="Tekstin paikkamerkki 2"/>
          <p:cNvSpPr>
            <a:spLocks noGrp="1"/>
          </p:cNvSpPr>
          <p:nvPr>
            <p:ph type="body" idx="1"/>
          </p:nvPr>
        </p:nvSpPr>
        <p:spPr>
          <a:xfrm>
            <a:off x="1403350" y="4267200"/>
            <a:ext cx="734695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i-FI" smtClean="0"/>
              <a:t>Muokkaa tekstin perustyylejä napsauttamalla</a:t>
            </a:r>
          </a:p>
        </p:txBody>
      </p:sp>
      <p:sp>
        <p:nvSpPr>
          <p:cNvPr id="6" name="Päivämäärän paikkamerkki 3"/>
          <p:cNvSpPr>
            <a:spLocks noGrp="1"/>
          </p:cNvSpPr>
          <p:nvPr>
            <p:ph type="dt" sz="half" idx="10"/>
          </p:nvPr>
        </p:nvSpPr>
        <p:spPr>
          <a:xfrm>
            <a:off x="6934200" y="6354763"/>
            <a:ext cx="2476500" cy="366712"/>
          </a:xfrm>
        </p:spPr>
        <p:txBody>
          <a:bodyPr/>
          <a:lstStyle>
            <a:lvl1pPr>
              <a:defRPr/>
            </a:lvl1pPr>
          </a:lstStyle>
          <a:p>
            <a:pPr>
              <a:defRPr/>
            </a:pPr>
            <a:fld id="{FB4E32CB-210A-454C-B19A-3FFAC6BE64E1}" type="datetimeFigureOut">
              <a:rPr lang="en-US"/>
              <a:pPr>
                <a:defRPr/>
              </a:pPr>
              <a:t>6/24/2010</a:t>
            </a:fld>
            <a:endParaRPr lang="en-US" dirty="0"/>
          </a:p>
        </p:txBody>
      </p:sp>
      <p:sp>
        <p:nvSpPr>
          <p:cNvPr id="7" name="Alatunnisteen paikkamerkki 4"/>
          <p:cNvSpPr>
            <a:spLocks noGrp="1"/>
          </p:cNvSpPr>
          <p:nvPr>
            <p:ph type="ftr" sz="quarter" idx="11"/>
          </p:nvPr>
        </p:nvSpPr>
        <p:spPr>
          <a:xfrm>
            <a:off x="3140075" y="6354763"/>
            <a:ext cx="3763963" cy="366712"/>
          </a:xfrm>
        </p:spPr>
        <p:txBody>
          <a:bodyPr/>
          <a:lstStyle>
            <a:lvl1pPr>
              <a:defRPr/>
            </a:lvl1pPr>
          </a:lstStyle>
          <a:p>
            <a:pPr>
              <a:defRPr/>
            </a:pPr>
            <a:endParaRPr lang="en-US"/>
          </a:p>
        </p:txBody>
      </p:sp>
      <p:sp>
        <p:nvSpPr>
          <p:cNvPr id="8" name="Dian numeron paikkamerkki 5"/>
          <p:cNvSpPr>
            <a:spLocks noGrp="1"/>
          </p:cNvSpPr>
          <p:nvPr>
            <p:ph type="sldNum" sz="quarter" idx="12"/>
          </p:nvPr>
        </p:nvSpPr>
        <p:spPr>
          <a:xfrm>
            <a:off x="1158875" y="6354763"/>
            <a:ext cx="1647825" cy="366712"/>
          </a:xfrm>
        </p:spPr>
        <p:txBody>
          <a:bodyPr/>
          <a:lstStyle>
            <a:lvl1pPr>
              <a:defRPr/>
            </a:lvl1pPr>
          </a:lstStyle>
          <a:p>
            <a:pPr>
              <a:defRPr/>
            </a:pPr>
            <a:fld id="{AB1A7E64-2CD4-41C1-B0EA-BA62EBE087D4}" type="slidenum">
              <a:rPr lang="sv-SE"/>
              <a:pPr>
                <a:defRPr/>
              </a:pPr>
              <a:t>‹#›</a:t>
            </a:fld>
            <a:endParaRPr lang="sv-SE"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95300" y="228600"/>
            <a:ext cx="8915400" cy="914400"/>
          </a:xfrm>
        </p:spPr>
        <p:txBody>
          <a:bodyPr/>
          <a:lstStyle/>
          <a:p>
            <a:r>
              <a:rPr lang="fi-FI" smtClean="0"/>
              <a:t>Muokkaa perustyyl. napsautt.</a:t>
            </a:r>
            <a:endParaRPr lang="en-US"/>
          </a:p>
        </p:txBody>
      </p:sp>
      <p:sp>
        <p:nvSpPr>
          <p:cNvPr id="9" name="Sisällön paikkamerkki 8"/>
          <p:cNvSpPr>
            <a:spLocks noGrp="1"/>
          </p:cNvSpPr>
          <p:nvPr>
            <p:ph sz="quarter" idx="1"/>
          </p:nvPr>
        </p:nvSpPr>
        <p:spPr>
          <a:xfrm>
            <a:off x="495300" y="1219200"/>
            <a:ext cx="4378452" cy="493776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11" name="Sisällön paikkamerkki 10"/>
          <p:cNvSpPr>
            <a:spLocks noGrp="1"/>
          </p:cNvSpPr>
          <p:nvPr>
            <p:ph sz="quarter" idx="2"/>
          </p:nvPr>
        </p:nvSpPr>
        <p:spPr>
          <a:xfrm>
            <a:off x="5018215" y="1216152"/>
            <a:ext cx="4378452" cy="493776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5" name="Päivämäärän paikkamerkki 13"/>
          <p:cNvSpPr>
            <a:spLocks noGrp="1"/>
          </p:cNvSpPr>
          <p:nvPr>
            <p:ph type="dt" sz="half" idx="10"/>
          </p:nvPr>
        </p:nvSpPr>
        <p:spPr/>
        <p:txBody>
          <a:bodyPr/>
          <a:lstStyle>
            <a:lvl1pPr>
              <a:defRPr/>
            </a:lvl1pPr>
          </a:lstStyle>
          <a:p>
            <a:pPr>
              <a:defRPr/>
            </a:pPr>
            <a:fld id="{39FE9BF4-9605-45E5-AC13-DCB120ACF75E}" type="datetimeFigureOut">
              <a:rPr lang="en-US"/>
              <a:pPr>
                <a:defRPr/>
              </a:pPr>
              <a:t>6/24/2010</a:t>
            </a:fld>
            <a:endParaRPr lang="en-US" dirty="0"/>
          </a:p>
        </p:txBody>
      </p:sp>
      <p:sp>
        <p:nvSpPr>
          <p:cNvPr id="6" name="Alatunnisteen paikkamerkki 2"/>
          <p:cNvSpPr>
            <a:spLocks noGrp="1"/>
          </p:cNvSpPr>
          <p:nvPr>
            <p:ph type="ftr" sz="quarter" idx="11"/>
          </p:nvPr>
        </p:nvSpPr>
        <p:spPr/>
        <p:txBody>
          <a:bodyPr/>
          <a:lstStyle>
            <a:lvl1pPr>
              <a:defRPr/>
            </a:lvl1pPr>
          </a:lstStyle>
          <a:p>
            <a:pPr>
              <a:defRPr/>
            </a:pPr>
            <a:endParaRPr lang="en-US"/>
          </a:p>
        </p:txBody>
      </p:sp>
      <p:sp>
        <p:nvSpPr>
          <p:cNvPr id="7" name="Dian numeron paikkamerkki 22"/>
          <p:cNvSpPr>
            <a:spLocks noGrp="1"/>
          </p:cNvSpPr>
          <p:nvPr>
            <p:ph type="sldNum" sz="quarter" idx="12"/>
          </p:nvPr>
        </p:nvSpPr>
        <p:spPr/>
        <p:txBody>
          <a:bodyPr/>
          <a:lstStyle>
            <a:lvl1pPr>
              <a:defRPr/>
            </a:lvl1pPr>
          </a:lstStyle>
          <a:p>
            <a:pPr>
              <a:defRPr/>
            </a:pPr>
            <a:fld id="{9F2231B4-3F49-46CE-A0BE-8DCFAAA59188}" type="slidenum">
              <a:rPr lang="sv-SE"/>
              <a:pPr>
                <a:defRPr/>
              </a:pPr>
              <a:t>‹#›</a:t>
            </a:fld>
            <a:endParaRPr lang="sv-S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95300" y="228600"/>
            <a:ext cx="8915400" cy="914400"/>
          </a:xfrm>
        </p:spPr>
        <p:txBody>
          <a:bodyPr anchor="ctr"/>
          <a:lstStyle>
            <a:lvl1pPr>
              <a:defRPr/>
            </a:lvl1pPr>
          </a:lstStyle>
          <a:p>
            <a:r>
              <a:rPr lang="fi-FI" smtClean="0"/>
              <a:t>Muokkaa perustyyl. napsautt.</a:t>
            </a:r>
            <a:endParaRPr lang="en-US"/>
          </a:p>
        </p:txBody>
      </p:sp>
      <p:sp>
        <p:nvSpPr>
          <p:cNvPr id="3" name="Tekstin paikkamerkki 2"/>
          <p:cNvSpPr>
            <a:spLocks noGrp="1"/>
          </p:cNvSpPr>
          <p:nvPr>
            <p:ph type="body" idx="1"/>
          </p:nvPr>
        </p:nvSpPr>
        <p:spPr>
          <a:xfrm>
            <a:off x="495300" y="1285875"/>
            <a:ext cx="4376870"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i-FI" smtClean="0"/>
              <a:t>Muokkaa tekstin perustyylejä napsauttamalla</a:t>
            </a:r>
          </a:p>
        </p:txBody>
      </p:sp>
      <p:sp>
        <p:nvSpPr>
          <p:cNvPr id="4" name="Tekstin paikkamerkki 3"/>
          <p:cNvSpPr>
            <a:spLocks noGrp="1"/>
          </p:cNvSpPr>
          <p:nvPr>
            <p:ph type="body" sz="half" idx="3"/>
          </p:nvPr>
        </p:nvSpPr>
        <p:spPr>
          <a:xfrm>
            <a:off x="5035550" y="1295400"/>
            <a:ext cx="4378590"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fi-FI" smtClean="0"/>
              <a:t>Muokkaa tekstin perustyylejä napsauttamalla</a:t>
            </a:r>
          </a:p>
        </p:txBody>
      </p:sp>
      <p:sp>
        <p:nvSpPr>
          <p:cNvPr id="11" name="Sisällön paikkamerkki 10"/>
          <p:cNvSpPr>
            <a:spLocks noGrp="1"/>
          </p:cNvSpPr>
          <p:nvPr>
            <p:ph sz="quarter" idx="2"/>
          </p:nvPr>
        </p:nvSpPr>
        <p:spPr>
          <a:xfrm>
            <a:off x="495300" y="2133600"/>
            <a:ext cx="4375150" cy="40386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13" name="Sisällön paikkamerkki 12"/>
          <p:cNvSpPr>
            <a:spLocks noGrp="1"/>
          </p:cNvSpPr>
          <p:nvPr>
            <p:ph sz="quarter" idx="4"/>
          </p:nvPr>
        </p:nvSpPr>
        <p:spPr>
          <a:xfrm>
            <a:off x="5035550" y="2133600"/>
            <a:ext cx="4375150" cy="40386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Päivämäärän paikkamerkki 13"/>
          <p:cNvSpPr>
            <a:spLocks noGrp="1"/>
          </p:cNvSpPr>
          <p:nvPr>
            <p:ph type="dt" sz="half" idx="10"/>
          </p:nvPr>
        </p:nvSpPr>
        <p:spPr/>
        <p:txBody>
          <a:bodyPr/>
          <a:lstStyle>
            <a:lvl1pPr>
              <a:defRPr/>
            </a:lvl1pPr>
          </a:lstStyle>
          <a:p>
            <a:pPr>
              <a:defRPr/>
            </a:pPr>
            <a:fld id="{986C32DC-64AF-4BC7-9983-690694EEBC85}" type="datetimeFigureOut">
              <a:rPr lang="en-US"/>
              <a:pPr>
                <a:defRPr/>
              </a:pPr>
              <a:t>6/24/2010</a:t>
            </a:fld>
            <a:endParaRPr lang="en-US" dirty="0"/>
          </a:p>
        </p:txBody>
      </p:sp>
      <p:sp>
        <p:nvSpPr>
          <p:cNvPr id="8" name="Alatunnisteen paikkamerkki 2"/>
          <p:cNvSpPr>
            <a:spLocks noGrp="1"/>
          </p:cNvSpPr>
          <p:nvPr>
            <p:ph type="ftr" sz="quarter" idx="11"/>
          </p:nvPr>
        </p:nvSpPr>
        <p:spPr/>
        <p:txBody>
          <a:bodyPr/>
          <a:lstStyle>
            <a:lvl1pPr>
              <a:defRPr/>
            </a:lvl1pPr>
          </a:lstStyle>
          <a:p>
            <a:pPr>
              <a:defRPr/>
            </a:pPr>
            <a:endParaRPr lang="en-US"/>
          </a:p>
        </p:txBody>
      </p:sp>
      <p:sp>
        <p:nvSpPr>
          <p:cNvPr id="9" name="Dian numeron paikkamerkki 22"/>
          <p:cNvSpPr>
            <a:spLocks noGrp="1"/>
          </p:cNvSpPr>
          <p:nvPr>
            <p:ph type="sldNum" sz="quarter" idx="12"/>
          </p:nvPr>
        </p:nvSpPr>
        <p:spPr/>
        <p:txBody>
          <a:bodyPr/>
          <a:lstStyle>
            <a:lvl1pPr>
              <a:defRPr/>
            </a:lvl1pPr>
          </a:lstStyle>
          <a:p>
            <a:pPr>
              <a:defRPr/>
            </a:pPr>
            <a:fld id="{48383AAA-630E-45D3-BE30-28733AF59490}" type="slidenum">
              <a:rPr lang="sv-SE"/>
              <a:pPr>
                <a:defRPr/>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4"/>
          <p:cNvSpPr>
            <a:spLocks noGrp="1" noChangeArrowheads="1"/>
          </p:cNvSpPr>
          <p:nvPr>
            <p:ph type="sldNum" sz="quarter" idx="10"/>
          </p:nvPr>
        </p:nvSpPr>
        <p:spPr>
          <a:ln/>
        </p:spPr>
        <p:txBody>
          <a:bodyPr/>
          <a:lstStyle>
            <a:lvl1pPr>
              <a:defRPr/>
            </a:lvl1pPr>
          </a:lstStyle>
          <a:p>
            <a:pPr>
              <a:defRPr/>
            </a:pPr>
            <a:fld id="{468CBDB3-58EE-405D-BF8E-A29355F96E87}" type="slidenum">
              <a:rPr lang="sv-SE"/>
              <a:pPr>
                <a:defRPr/>
              </a:pPr>
              <a:t>‹#›</a:t>
            </a:fld>
            <a:endParaRPr lang="sv-SE"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3" name="Tasakylkinen kolmio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Otsikko 1"/>
          <p:cNvSpPr>
            <a:spLocks noGrp="1"/>
          </p:cNvSpPr>
          <p:nvPr>
            <p:ph type="title"/>
          </p:nvPr>
        </p:nvSpPr>
        <p:spPr>
          <a:xfrm>
            <a:off x="495300" y="228600"/>
            <a:ext cx="8915400" cy="914400"/>
          </a:xfrm>
        </p:spPr>
        <p:txBody>
          <a:bodyPr/>
          <a:lstStyle/>
          <a:p>
            <a:r>
              <a:rPr lang="fi-FI" smtClean="0"/>
              <a:t>Muokkaa perustyyl. napsautt.</a:t>
            </a:r>
            <a:endParaRPr lang="en-US"/>
          </a:p>
        </p:txBody>
      </p:sp>
      <p:sp>
        <p:nvSpPr>
          <p:cNvPr id="4" name="Päivämäärän paikkamerkki 2"/>
          <p:cNvSpPr>
            <a:spLocks noGrp="1"/>
          </p:cNvSpPr>
          <p:nvPr>
            <p:ph type="dt" sz="half" idx="10"/>
          </p:nvPr>
        </p:nvSpPr>
        <p:spPr/>
        <p:txBody>
          <a:bodyPr/>
          <a:lstStyle>
            <a:lvl1pPr>
              <a:defRPr/>
            </a:lvl1pPr>
          </a:lstStyle>
          <a:p>
            <a:pPr>
              <a:defRPr/>
            </a:pPr>
            <a:fld id="{18F9A650-25E8-4A83-8603-41780A53F46F}" type="datetimeFigureOut">
              <a:rPr lang="en-US"/>
              <a:pPr>
                <a:defRPr/>
              </a:pPr>
              <a:t>6/24/2010</a:t>
            </a:fld>
            <a:endParaRPr lang="en-US"/>
          </a:p>
        </p:txBody>
      </p:sp>
      <p:sp>
        <p:nvSpPr>
          <p:cNvPr id="5" name="Alatunnisteen paikkamerkki 3"/>
          <p:cNvSpPr>
            <a:spLocks noGrp="1"/>
          </p:cNvSpPr>
          <p:nvPr>
            <p:ph type="ftr" sz="quarter" idx="11"/>
          </p:nvPr>
        </p:nvSpPr>
        <p:spPr/>
        <p:txBody>
          <a:bodyPr/>
          <a:lstStyle>
            <a:lvl1pPr>
              <a:defRPr/>
            </a:lvl1pPr>
          </a:lstStyle>
          <a:p>
            <a:pPr>
              <a:defRPr/>
            </a:pPr>
            <a:endParaRPr lang="en-US"/>
          </a:p>
        </p:txBody>
      </p:sp>
      <p:sp>
        <p:nvSpPr>
          <p:cNvPr id="6" name="Dian numeron paikkamerkki 4"/>
          <p:cNvSpPr>
            <a:spLocks noGrp="1"/>
          </p:cNvSpPr>
          <p:nvPr>
            <p:ph type="sldNum" sz="quarter" idx="12"/>
          </p:nvPr>
        </p:nvSpPr>
        <p:spPr/>
        <p:txBody>
          <a:bodyPr/>
          <a:lstStyle>
            <a:lvl1pPr>
              <a:defRPr/>
            </a:lvl1pPr>
          </a:lstStyle>
          <a:p>
            <a:pPr>
              <a:defRPr/>
            </a:pPr>
            <a:fld id="{8DB078CA-EB27-482B-A797-F4FFF21D0430}" type="slidenum">
              <a:rPr lang="sv-SE"/>
              <a:pPr>
                <a:defRPr/>
              </a:pPr>
              <a:t>‹#›</a:t>
            </a:fld>
            <a:endParaRPr lang="sv-SE"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Suora yhdysviiva 4"/>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3" name="Tasakylkinen kolmio 5"/>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Päivämäärän paikkamerkki 1"/>
          <p:cNvSpPr>
            <a:spLocks noGrp="1"/>
          </p:cNvSpPr>
          <p:nvPr>
            <p:ph type="dt" sz="half" idx="10"/>
          </p:nvPr>
        </p:nvSpPr>
        <p:spPr/>
        <p:txBody>
          <a:bodyPr/>
          <a:lstStyle>
            <a:lvl1pPr>
              <a:defRPr/>
            </a:lvl1pPr>
          </a:lstStyle>
          <a:p>
            <a:pPr>
              <a:defRPr/>
            </a:pPr>
            <a:fld id="{3FF889C9-D761-46D4-BF97-F49DB53E8F28}" type="datetimeFigureOut">
              <a:rPr lang="en-US"/>
              <a:pPr>
                <a:defRPr/>
              </a:pPr>
              <a:t>6/24/2010</a:t>
            </a:fld>
            <a:endParaRPr lang="en-US"/>
          </a:p>
        </p:txBody>
      </p:sp>
      <p:sp>
        <p:nvSpPr>
          <p:cNvPr id="5" name="Alatunnisteen paikkamerkki 2"/>
          <p:cNvSpPr>
            <a:spLocks noGrp="1"/>
          </p:cNvSpPr>
          <p:nvPr>
            <p:ph type="ftr" sz="quarter" idx="11"/>
          </p:nvPr>
        </p:nvSpPr>
        <p:spPr/>
        <p:txBody>
          <a:bodyPr/>
          <a:lstStyle>
            <a:lvl1pPr>
              <a:defRPr/>
            </a:lvl1pPr>
          </a:lstStyle>
          <a:p>
            <a:pPr>
              <a:defRPr/>
            </a:pPr>
            <a:endParaRPr lang="en-US"/>
          </a:p>
        </p:txBody>
      </p:sp>
      <p:sp>
        <p:nvSpPr>
          <p:cNvPr id="6" name="Dian numeron paikkamerkki 3"/>
          <p:cNvSpPr>
            <a:spLocks noGrp="1"/>
          </p:cNvSpPr>
          <p:nvPr>
            <p:ph type="sldNum" sz="quarter" idx="12"/>
          </p:nvPr>
        </p:nvSpPr>
        <p:spPr/>
        <p:txBody>
          <a:bodyPr/>
          <a:lstStyle>
            <a:lvl1pPr>
              <a:defRPr/>
            </a:lvl1pPr>
          </a:lstStyle>
          <a:p>
            <a:pPr>
              <a:defRPr/>
            </a:pPr>
            <a:fld id="{C3288282-B214-43D8-A3D2-D4C40F15B480}" type="slidenum">
              <a:rPr lang="sv-SE"/>
              <a:pPr>
                <a:defRPr/>
              </a:pPr>
              <a:t>‹#›</a:t>
            </a:fld>
            <a:endParaRPr lang="sv-SE"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5" name="Suora yhdysviiva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Suora yhdysviiva 9"/>
          <p:cNvSpPr>
            <a:spLocks noChangeShapeType="1"/>
          </p:cNvSpPr>
          <p:nvPr/>
        </p:nvSpPr>
        <p:spPr bwMode="auto">
          <a:xfrm rot="5400000">
            <a:off x="367506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dirty="0"/>
          </a:p>
        </p:txBody>
      </p:sp>
      <p:sp>
        <p:nvSpPr>
          <p:cNvPr id="7" name="Tasakylkinen kolmio 8"/>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Otsikko 1"/>
          <p:cNvSpPr>
            <a:spLocks noGrp="1"/>
          </p:cNvSpPr>
          <p:nvPr>
            <p:ph type="title"/>
          </p:nvPr>
        </p:nvSpPr>
        <p:spPr>
          <a:xfrm>
            <a:off x="6851650" y="304800"/>
            <a:ext cx="2724150" cy="838200"/>
          </a:xfrm>
        </p:spPr>
        <p:txBody>
          <a:bodyPr>
            <a:noAutofit/>
          </a:bodyPr>
          <a:lstStyle>
            <a:lvl1pPr algn="l">
              <a:buNone/>
              <a:defRPr sz="2000" b="1">
                <a:solidFill>
                  <a:schemeClr val="tx2"/>
                </a:solidFill>
                <a:latin typeface="+mn-lt"/>
                <a:ea typeface="+mn-ea"/>
                <a:cs typeface="+mn-cs"/>
              </a:defRPr>
            </a:lvl1pPr>
          </a:lstStyle>
          <a:p>
            <a:r>
              <a:rPr lang="fi-FI" smtClean="0"/>
              <a:t>Muokkaa perustyyl. napsautt.</a:t>
            </a:r>
            <a:endParaRPr lang="en-US"/>
          </a:p>
        </p:txBody>
      </p:sp>
      <p:sp>
        <p:nvSpPr>
          <p:cNvPr id="3" name="Tekstin paikkamerkki 2"/>
          <p:cNvSpPr>
            <a:spLocks noGrp="1"/>
          </p:cNvSpPr>
          <p:nvPr>
            <p:ph type="body" idx="2"/>
          </p:nvPr>
        </p:nvSpPr>
        <p:spPr>
          <a:xfrm>
            <a:off x="6851650" y="1219201"/>
            <a:ext cx="272415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fi-FI" smtClean="0"/>
              <a:t>Muokkaa tekstin perustyylejä napsauttamalla</a:t>
            </a:r>
          </a:p>
        </p:txBody>
      </p:sp>
      <p:sp>
        <p:nvSpPr>
          <p:cNvPr id="12" name="Sisällön paikkamerkki 11"/>
          <p:cNvSpPr>
            <a:spLocks noGrp="1"/>
          </p:cNvSpPr>
          <p:nvPr>
            <p:ph sz="quarter" idx="1"/>
          </p:nvPr>
        </p:nvSpPr>
        <p:spPr>
          <a:xfrm>
            <a:off x="330200" y="304800"/>
            <a:ext cx="6191250" cy="57150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8" name="Päivämäärän paikkamerkki 4"/>
          <p:cNvSpPr>
            <a:spLocks noGrp="1"/>
          </p:cNvSpPr>
          <p:nvPr>
            <p:ph type="dt" sz="half" idx="10"/>
          </p:nvPr>
        </p:nvSpPr>
        <p:spPr/>
        <p:txBody>
          <a:bodyPr/>
          <a:lstStyle>
            <a:lvl1pPr>
              <a:defRPr/>
            </a:lvl1pPr>
          </a:lstStyle>
          <a:p>
            <a:pPr>
              <a:defRPr/>
            </a:pPr>
            <a:fld id="{5DEFE168-F5FD-4217-B61A-F782590FD7DD}" type="datetimeFigureOut">
              <a:rPr lang="en-US"/>
              <a:pPr>
                <a:defRPr/>
              </a:pPr>
              <a:t>6/24/2010</a:t>
            </a:fld>
            <a:endParaRPr lang="en-US"/>
          </a:p>
        </p:txBody>
      </p:sp>
      <p:sp>
        <p:nvSpPr>
          <p:cNvPr id="9" name="Alatunnisteen paikkamerkki 5"/>
          <p:cNvSpPr>
            <a:spLocks noGrp="1"/>
          </p:cNvSpPr>
          <p:nvPr>
            <p:ph type="ftr" sz="quarter" idx="11"/>
          </p:nvPr>
        </p:nvSpPr>
        <p:spPr/>
        <p:txBody>
          <a:bodyPr/>
          <a:lstStyle>
            <a:lvl1pPr>
              <a:defRPr/>
            </a:lvl1pPr>
          </a:lstStyle>
          <a:p>
            <a:pPr>
              <a:defRPr/>
            </a:pPr>
            <a:endParaRPr lang="en-US"/>
          </a:p>
        </p:txBody>
      </p:sp>
      <p:sp>
        <p:nvSpPr>
          <p:cNvPr id="10" name="Dian numeron paikkamerkki 6"/>
          <p:cNvSpPr>
            <a:spLocks noGrp="1"/>
          </p:cNvSpPr>
          <p:nvPr>
            <p:ph type="sldNum" sz="quarter" idx="12"/>
          </p:nvPr>
        </p:nvSpPr>
        <p:spPr/>
        <p:txBody>
          <a:bodyPr/>
          <a:lstStyle>
            <a:lvl1pPr>
              <a:defRPr/>
            </a:lvl1pPr>
          </a:lstStyle>
          <a:p>
            <a:pPr>
              <a:defRPr/>
            </a:pPr>
            <a:fld id="{42B26B45-BF72-4927-80F5-8084F59B6B52}" type="slidenum">
              <a:rPr lang="sv-SE"/>
              <a:pPr>
                <a:defRPr/>
              </a:pPr>
              <a:t>‹#›</a:t>
            </a:fld>
            <a:endParaRPr lang="sv-SE"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5" name="Suora yhdysviiva 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6" name="Tasakylkinen kolmio 8"/>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Suorakulmio 9"/>
          <p:cNvSpPr/>
          <p:nvPr/>
        </p:nvSpPr>
        <p:spPr>
          <a:xfrm>
            <a:off x="495300" y="500063"/>
            <a:ext cx="198438"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 name="Otsikko 1"/>
          <p:cNvSpPr>
            <a:spLocks noGrp="1"/>
          </p:cNvSpPr>
          <p:nvPr>
            <p:ph type="title"/>
          </p:nvPr>
        </p:nvSpPr>
        <p:spPr>
          <a:xfrm>
            <a:off x="495300" y="500856"/>
            <a:ext cx="8915400" cy="674688"/>
          </a:xfrm>
          <a:ln>
            <a:solidFill>
              <a:schemeClr val="accent1"/>
            </a:solidFill>
          </a:ln>
        </p:spPr>
        <p:txBody>
          <a:bodyPr lIns="274320" anchor="ctr"/>
          <a:lstStyle>
            <a:lvl1pPr algn="r">
              <a:buNone/>
              <a:defRPr sz="2000" b="0">
                <a:solidFill>
                  <a:schemeClr val="tx1"/>
                </a:solidFill>
              </a:defRPr>
            </a:lvl1pPr>
          </a:lstStyle>
          <a:p>
            <a:r>
              <a:rPr lang="fi-FI" smtClean="0"/>
              <a:t>Muokkaa perustyyl. napsautt.</a:t>
            </a:r>
            <a:endParaRPr lang="en-US"/>
          </a:p>
        </p:txBody>
      </p:sp>
      <p:sp>
        <p:nvSpPr>
          <p:cNvPr id="3" name="Kuvan paikkamerkki 2"/>
          <p:cNvSpPr>
            <a:spLocks noGrp="1"/>
          </p:cNvSpPr>
          <p:nvPr>
            <p:ph type="pic" idx="1"/>
          </p:nvPr>
        </p:nvSpPr>
        <p:spPr>
          <a:xfrm>
            <a:off x="495300" y="1905000"/>
            <a:ext cx="89154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fi-FI" noProof="0" smtClean="0"/>
              <a:t>Lisää kuva napsauttamalla kuvaketta</a:t>
            </a:r>
            <a:endParaRPr lang="en-US" noProof="0" dirty="0"/>
          </a:p>
        </p:txBody>
      </p:sp>
      <p:sp>
        <p:nvSpPr>
          <p:cNvPr id="4" name="Tekstin paikkamerkki 3"/>
          <p:cNvSpPr>
            <a:spLocks noGrp="1"/>
          </p:cNvSpPr>
          <p:nvPr>
            <p:ph type="body" sz="half" idx="2"/>
          </p:nvPr>
        </p:nvSpPr>
        <p:spPr>
          <a:xfrm>
            <a:off x="495300" y="1219200"/>
            <a:ext cx="89154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fi-FI" smtClean="0"/>
              <a:t>Muokkaa tekstin perustyylejä napsauttamalla</a:t>
            </a:r>
          </a:p>
        </p:txBody>
      </p:sp>
      <p:sp>
        <p:nvSpPr>
          <p:cNvPr id="8" name="Päivämäärän paikkamerkki 4"/>
          <p:cNvSpPr>
            <a:spLocks noGrp="1"/>
          </p:cNvSpPr>
          <p:nvPr>
            <p:ph type="dt" sz="half" idx="10"/>
          </p:nvPr>
        </p:nvSpPr>
        <p:spPr/>
        <p:txBody>
          <a:bodyPr/>
          <a:lstStyle>
            <a:lvl1pPr>
              <a:defRPr/>
            </a:lvl1pPr>
          </a:lstStyle>
          <a:p>
            <a:pPr>
              <a:defRPr/>
            </a:pPr>
            <a:fld id="{2B5FF061-BAF9-4A12-9CC6-DA264ABB3131}" type="datetimeFigureOut">
              <a:rPr lang="en-US"/>
              <a:pPr>
                <a:defRPr/>
              </a:pPr>
              <a:t>6/24/2010</a:t>
            </a:fld>
            <a:endParaRPr lang="en-US"/>
          </a:p>
        </p:txBody>
      </p:sp>
      <p:sp>
        <p:nvSpPr>
          <p:cNvPr id="9" name="Alatunnisteen paikkamerkki 5"/>
          <p:cNvSpPr>
            <a:spLocks noGrp="1"/>
          </p:cNvSpPr>
          <p:nvPr>
            <p:ph type="ftr" sz="quarter" idx="11"/>
          </p:nvPr>
        </p:nvSpPr>
        <p:spPr/>
        <p:txBody>
          <a:bodyPr/>
          <a:lstStyle>
            <a:lvl1pPr>
              <a:defRPr/>
            </a:lvl1pPr>
          </a:lstStyle>
          <a:p>
            <a:pPr>
              <a:defRPr/>
            </a:pPr>
            <a:endParaRPr lang="en-US"/>
          </a:p>
        </p:txBody>
      </p:sp>
      <p:sp>
        <p:nvSpPr>
          <p:cNvPr id="10" name="Dian numeron paikkamerkki 6"/>
          <p:cNvSpPr>
            <a:spLocks noGrp="1"/>
          </p:cNvSpPr>
          <p:nvPr>
            <p:ph type="sldNum" sz="quarter" idx="12"/>
          </p:nvPr>
        </p:nvSpPr>
        <p:spPr/>
        <p:txBody>
          <a:bodyPr/>
          <a:lstStyle>
            <a:lvl1pPr>
              <a:defRPr/>
            </a:lvl1pPr>
          </a:lstStyle>
          <a:p>
            <a:pPr>
              <a:defRPr/>
            </a:pPr>
            <a:fld id="{334BEE4C-06FF-464A-A21E-0F1154A608FE}" type="slidenum">
              <a:rPr lang="sv-SE"/>
              <a:pPr>
                <a:defRPr/>
              </a:pPr>
              <a:t>‹#›</a:t>
            </a:fld>
            <a:endParaRPr lang="sv-SE"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en-US"/>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4" name="Päivämäärän paikkamerkki 13"/>
          <p:cNvSpPr>
            <a:spLocks noGrp="1"/>
          </p:cNvSpPr>
          <p:nvPr>
            <p:ph type="dt" sz="half" idx="10"/>
          </p:nvPr>
        </p:nvSpPr>
        <p:spPr/>
        <p:txBody>
          <a:bodyPr/>
          <a:lstStyle>
            <a:lvl1pPr>
              <a:defRPr/>
            </a:lvl1pPr>
          </a:lstStyle>
          <a:p>
            <a:pPr>
              <a:defRPr/>
            </a:pPr>
            <a:fld id="{4A68209C-E281-40EB-ABCC-FB8B930CF490}" type="datetimeFigureOut">
              <a:rPr lang="en-US"/>
              <a:pPr>
                <a:defRPr/>
              </a:pPr>
              <a:t>6/24/2010</a:t>
            </a:fld>
            <a:endParaRPr lang="en-US" dirty="0"/>
          </a:p>
        </p:txBody>
      </p:sp>
      <p:sp>
        <p:nvSpPr>
          <p:cNvPr id="5" name="Alatunnisteen paikkamerkki 2"/>
          <p:cNvSpPr>
            <a:spLocks noGrp="1"/>
          </p:cNvSpPr>
          <p:nvPr>
            <p:ph type="ftr" sz="quarter" idx="11"/>
          </p:nvPr>
        </p:nvSpPr>
        <p:spPr/>
        <p:txBody>
          <a:bodyPr/>
          <a:lstStyle>
            <a:lvl1pPr>
              <a:defRPr/>
            </a:lvl1pPr>
          </a:lstStyle>
          <a:p>
            <a:pPr>
              <a:defRPr/>
            </a:pPr>
            <a:endParaRPr lang="en-US"/>
          </a:p>
        </p:txBody>
      </p:sp>
      <p:sp>
        <p:nvSpPr>
          <p:cNvPr id="6" name="Dian numeron paikkamerkki 22"/>
          <p:cNvSpPr>
            <a:spLocks noGrp="1"/>
          </p:cNvSpPr>
          <p:nvPr>
            <p:ph type="sldNum" sz="quarter" idx="12"/>
          </p:nvPr>
        </p:nvSpPr>
        <p:spPr/>
        <p:txBody>
          <a:bodyPr/>
          <a:lstStyle>
            <a:lvl1pPr>
              <a:defRPr/>
            </a:lvl1pPr>
          </a:lstStyle>
          <a:p>
            <a:pPr>
              <a:defRPr/>
            </a:pPr>
            <a:fld id="{4951BC88-5262-479C-8736-F2EC1EBCB8BE}" type="slidenum">
              <a:rPr lang="sv-SE"/>
              <a:pPr>
                <a:defRPr/>
              </a:pPr>
              <a:t>‹#›</a:t>
            </a:fld>
            <a:endParaRPr lang="sv-SE"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4" name="Suora yhdysviiva 6"/>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5" name="Tasakylkinen kolmio 7"/>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Suora yhdysviiva 8"/>
          <p:cNvSpPr>
            <a:spLocks noChangeShapeType="1"/>
          </p:cNvSpPr>
          <p:nvPr/>
        </p:nvSpPr>
        <p:spPr bwMode="auto">
          <a:xfrm rot="5400000">
            <a:off x="41767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 name="Pystysuora otsikko 1"/>
          <p:cNvSpPr>
            <a:spLocks noGrp="1"/>
          </p:cNvSpPr>
          <p:nvPr>
            <p:ph type="title" orient="vert"/>
          </p:nvPr>
        </p:nvSpPr>
        <p:spPr>
          <a:xfrm>
            <a:off x="7181850" y="274639"/>
            <a:ext cx="2228850" cy="5851525"/>
          </a:xfrm>
        </p:spPr>
        <p:txBody>
          <a:bodyPr vert="eaVert"/>
          <a:lstStyle/>
          <a:p>
            <a:r>
              <a:rPr lang="fi-FI" smtClean="0"/>
              <a:t>Muokkaa perustyyl. napsautt.</a:t>
            </a:r>
            <a:endParaRPr lang="en-US"/>
          </a:p>
        </p:txBody>
      </p:sp>
      <p:sp>
        <p:nvSpPr>
          <p:cNvPr id="3" name="Pystysuoran tekstin paikkamerkki 2"/>
          <p:cNvSpPr>
            <a:spLocks noGrp="1"/>
          </p:cNvSpPr>
          <p:nvPr>
            <p:ph type="body" orient="vert" idx="1"/>
          </p:nvPr>
        </p:nvSpPr>
        <p:spPr>
          <a:xfrm>
            <a:off x="495300" y="274639"/>
            <a:ext cx="6521450" cy="5851525"/>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a:p>
        </p:txBody>
      </p:sp>
      <p:sp>
        <p:nvSpPr>
          <p:cNvPr id="7" name="Päivämäärän paikkamerkki 3"/>
          <p:cNvSpPr>
            <a:spLocks noGrp="1"/>
          </p:cNvSpPr>
          <p:nvPr>
            <p:ph type="dt" sz="half" idx="10"/>
          </p:nvPr>
        </p:nvSpPr>
        <p:spPr/>
        <p:txBody>
          <a:bodyPr/>
          <a:lstStyle>
            <a:lvl1pPr>
              <a:defRPr/>
            </a:lvl1pPr>
          </a:lstStyle>
          <a:p>
            <a:pPr>
              <a:defRPr/>
            </a:pPr>
            <a:fld id="{E0D6E2B2-0658-4CD8-A4CF-2A857AC011C1}" type="datetimeFigureOut">
              <a:rPr lang="en-US"/>
              <a:pPr>
                <a:defRPr/>
              </a:pPr>
              <a:t>6/24/2010</a:t>
            </a:fld>
            <a:endParaRPr lang="en-US"/>
          </a:p>
        </p:txBody>
      </p:sp>
      <p:sp>
        <p:nvSpPr>
          <p:cNvPr id="8" name="Alatunnisteen paikkamerkki 4"/>
          <p:cNvSpPr>
            <a:spLocks noGrp="1"/>
          </p:cNvSpPr>
          <p:nvPr>
            <p:ph type="ftr" sz="quarter" idx="11"/>
          </p:nvPr>
        </p:nvSpPr>
        <p:spPr/>
        <p:txBody>
          <a:bodyPr/>
          <a:lstStyle>
            <a:lvl1pPr>
              <a:defRPr/>
            </a:lvl1pPr>
          </a:lstStyle>
          <a:p>
            <a:pPr>
              <a:defRPr/>
            </a:pPr>
            <a:endParaRPr lang="en-US"/>
          </a:p>
        </p:txBody>
      </p:sp>
      <p:sp>
        <p:nvSpPr>
          <p:cNvPr id="9" name="Dian numeron paikkamerkki 5"/>
          <p:cNvSpPr>
            <a:spLocks noGrp="1"/>
          </p:cNvSpPr>
          <p:nvPr>
            <p:ph type="sldNum" sz="quarter" idx="12"/>
          </p:nvPr>
        </p:nvSpPr>
        <p:spPr/>
        <p:txBody>
          <a:bodyPr/>
          <a:lstStyle>
            <a:lvl1pPr>
              <a:defRPr/>
            </a:lvl1pPr>
          </a:lstStyle>
          <a:p>
            <a:pPr>
              <a:defRPr/>
            </a:pPr>
            <a:fld id="{952D252D-A6ED-4AA4-9E80-C77BD1EA7E29}" type="slidenum">
              <a:rPr lang="sv-SE"/>
              <a:pPr>
                <a:defRPr/>
              </a:pPr>
              <a:t>‹#›</a:t>
            </a:fld>
            <a:endParaRPr lang="sv-SE"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AndTwoObj">
  <p:cSld name="Otsikko, sisältö ja 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776288" y="217488"/>
            <a:ext cx="8353425" cy="755650"/>
          </a:xfrm>
        </p:spPr>
        <p:txBody>
          <a:bodyPr/>
          <a:lstStyle/>
          <a:p>
            <a:r>
              <a:rPr lang="fi-FI" smtClean="0"/>
              <a:t>Muokkaa perustyyl. napsautt.</a:t>
            </a:r>
            <a:endParaRPr lang="fi-FI"/>
          </a:p>
        </p:txBody>
      </p:sp>
      <p:sp>
        <p:nvSpPr>
          <p:cNvPr id="3" name="Sisällön paikkamerkki 2"/>
          <p:cNvSpPr>
            <a:spLocks noGrp="1"/>
          </p:cNvSpPr>
          <p:nvPr>
            <p:ph sz="half" idx="1"/>
          </p:nvPr>
        </p:nvSpPr>
        <p:spPr>
          <a:xfrm>
            <a:off x="776288" y="1408113"/>
            <a:ext cx="4100512" cy="457835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quarter" idx="2"/>
          </p:nvPr>
        </p:nvSpPr>
        <p:spPr>
          <a:xfrm>
            <a:off x="5029200" y="1408113"/>
            <a:ext cx="4100513" cy="221297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Sisällön paikkamerkki 4"/>
          <p:cNvSpPr>
            <a:spLocks noGrp="1"/>
          </p:cNvSpPr>
          <p:nvPr>
            <p:ph sz="quarter" idx="3"/>
          </p:nvPr>
        </p:nvSpPr>
        <p:spPr>
          <a:xfrm>
            <a:off x="5029200" y="3773488"/>
            <a:ext cx="4100513" cy="221297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6" name="Rectangle 4"/>
          <p:cNvSpPr>
            <a:spLocks noGrp="1" noChangeArrowheads="1"/>
          </p:cNvSpPr>
          <p:nvPr>
            <p:ph type="sldNum" sz="quarter" idx="10"/>
          </p:nvPr>
        </p:nvSpPr>
        <p:spPr/>
        <p:txBody>
          <a:bodyPr/>
          <a:lstStyle>
            <a:lvl1pPr>
              <a:defRPr/>
            </a:lvl1pPr>
          </a:lstStyle>
          <a:p>
            <a:pPr>
              <a:defRPr/>
            </a:pPr>
            <a:fld id="{722FC6B1-E69E-41A1-98A0-70287446EDD0}" type="slidenum">
              <a:rPr lang="sv-SE"/>
              <a:pPr>
                <a:defRPr/>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82638" y="4406900"/>
            <a:ext cx="84201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4"/>
          <p:cNvSpPr>
            <a:spLocks noGrp="1" noChangeArrowheads="1"/>
          </p:cNvSpPr>
          <p:nvPr>
            <p:ph type="sldNum" sz="quarter" idx="10"/>
          </p:nvPr>
        </p:nvSpPr>
        <p:spPr>
          <a:ln/>
        </p:spPr>
        <p:txBody>
          <a:bodyPr/>
          <a:lstStyle>
            <a:lvl1pPr>
              <a:defRPr/>
            </a:lvl1pPr>
          </a:lstStyle>
          <a:p>
            <a:pPr>
              <a:defRPr/>
            </a:pPr>
            <a:fld id="{4C02CC67-B8E2-4F86-B36A-EC445422AB56}" type="slidenum">
              <a:rPr lang="sv-SE"/>
              <a:pPr>
                <a:defRPr/>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776288" y="1408113"/>
            <a:ext cx="4100512" cy="4578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029200" y="1408113"/>
            <a:ext cx="4100513" cy="4578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4"/>
          <p:cNvSpPr>
            <a:spLocks noGrp="1" noChangeArrowheads="1"/>
          </p:cNvSpPr>
          <p:nvPr>
            <p:ph type="sldNum" sz="quarter" idx="10"/>
          </p:nvPr>
        </p:nvSpPr>
        <p:spPr>
          <a:ln/>
        </p:spPr>
        <p:txBody>
          <a:bodyPr/>
          <a:lstStyle>
            <a:lvl1pPr>
              <a:defRPr/>
            </a:lvl1pPr>
          </a:lstStyle>
          <a:p>
            <a:pPr>
              <a:defRPr/>
            </a:pPr>
            <a:fld id="{ADC68CD7-9E83-4DE6-A426-E4037CB7DA74}" type="slidenum">
              <a:rPr lang="sv-SE"/>
              <a:pPr>
                <a:defRPr/>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95300" y="274638"/>
            <a:ext cx="89154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4"/>
          <p:cNvSpPr>
            <a:spLocks noGrp="1" noChangeArrowheads="1"/>
          </p:cNvSpPr>
          <p:nvPr>
            <p:ph type="sldNum" sz="quarter" idx="10"/>
          </p:nvPr>
        </p:nvSpPr>
        <p:spPr>
          <a:ln/>
        </p:spPr>
        <p:txBody>
          <a:bodyPr/>
          <a:lstStyle>
            <a:lvl1pPr>
              <a:defRPr/>
            </a:lvl1pPr>
          </a:lstStyle>
          <a:p>
            <a:pPr>
              <a:defRPr/>
            </a:pPr>
            <a:fld id="{8FB18D04-1884-4436-99A1-389C32B31A3F}" type="slidenum">
              <a:rPr lang="sv-SE"/>
              <a:pPr>
                <a:defRPr/>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4"/>
          <p:cNvSpPr>
            <a:spLocks noGrp="1" noChangeArrowheads="1"/>
          </p:cNvSpPr>
          <p:nvPr>
            <p:ph type="sldNum" sz="quarter" idx="10"/>
          </p:nvPr>
        </p:nvSpPr>
        <p:spPr>
          <a:ln/>
        </p:spPr>
        <p:txBody>
          <a:bodyPr/>
          <a:lstStyle>
            <a:lvl1pPr>
              <a:defRPr/>
            </a:lvl1pPr>
          </a:lstStyle>
          <a:p>
            <a:pPr>
              <a:defRPr/>
            </a:pPr>
            <a:fld id="{C634903B-F2E5-4590-ABA2-BBDEDA85CF51}" type="slidenum">
              <a:rPr lang="sv-SE"/>
              <a:pPr>
                <a:defRPr/>
              </a:pPr>
              <a:t>‹#›</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6F0CABB6-0A85-429F-9AA6-906D2FC81E9C}" type="slidenum">
              <a:rPr lang="sv-SE"/>
              <a:pPr>
                <a:defRPr/>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95300" y="273050"/>
            <a:ext cx="3259138" cy="1162050"/>
          </a:xfrm>
        </p:spPr>
        <p:txBody>
          <a:bodyPr/>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sldNum" sz="quarter" idx="10"/>
          </p:nvPr>
        </p:nvSpPr>
        <p:spPr>
          <a:ln/>
        </p:spPr>
        <p:txBody>
          <a:bodyPr/>
          <a:lstStyle>
            <a:lvl1pPr>
              <a:defRPr/>
            </a:lvl1pPr>
          </a:lstStyle>
          <a:p>
            <a:pPr>
              <a:defRPr/>
            </a:pPr>
            <a:fld id="{195D2033-A3A7-4230-A5F1-A1CADAABAF68}" type="slidenum">
              <a:rPr lang="sv-SE"/>
              <a:pPr>
                <a:defRPr/>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941513" y="4800600"/>
            <a:ext cx="5943600" cy="566738"/>
          </a:xfrm>
        </p:spPr>
        <p:txBody>
          <a:bodyPr/>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a:p>
        </p:txBody>
      </p:sp>
      <p:sp>
        <p:nvSpPr>
          <p:cNvPr id="4" name="Tekstin paikkamerkki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4"/>
          <p:cNvSpPr>
            <a:spLocks noGrp="1" noChangeArrowheads="1"/>
          </p:cNvSpPr>
          <p:nvPr>
            <p:ph type="sldNum" sz="quarter" idx="10"/>
          </p:nvPr>
        </p:nvSpPr>
        <p:spPr>
          <a:ln/>
        </p:spPr>
        <p:txBody>
          <a:bodyPr/>
          <a:lstStyle>
            <a:lvl1pPr>
              <a:defRPr/>
            </a:lvl1pPr>
          </a:lstStyle>
          <a:p>
            <a:pPr>
              <a:defRPr/>
            </a:pPr>
            <a:fld id="{5F0169D7-CE70-4803-A8F3-8DEE70B6F5DC}" type="slidenum">
              <a:rPr lang="sv-SE"/>
              <a:pPr>
                <a:defRPr/>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theme" Target="../theme/theme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76288" y="217488"/>
            <a:ext cx="8353425" cy="75565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776288" y="1408113"/>
            <a:ext cx="8353425" cy="457835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67588" name="Rectangle 4"/>
          <p:cNvSpPr>
            <a:spLocks noGrp="1" noChangeArrowheads="1"/>
          </p:cNvSpPr>
          <p:nvPr>
            <p:ph type="sldNum" sz="quarter" idx="4"/>
          </p:nvPr>
        </p:nvSpPr>
        <p:spPr bwMode="auto">
          <a:xfrm>
            <a:off x="776288" y="6405563"/>
            <a:ext cx="8353425" cy="268287"/>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ctr">
              <a:defRPr sz="700">
                <a:cs typeface="+mn-cs"/>
              </a:defRPr>
            </a:lvl1pPr>
          </a:lstStyle>
          <a:p>
            <a:pPr>
              <a:defRPr/>
            </a:pPr>
            <a:fld id="{5C361F38-569C-40DE-9139-1F13C5531C88}" type="slidenum">
              <a:rPr lang="sv-SE"/>
              <a:pPr>
                <a:defRPr/>
              </a:pPr>
              <a:t>‹#›</a:t>
            </a:fld>
            <a:endParaRPr lang="sv-SE" dirty="0"/>
          </a:p>
        </p:txBody>
      </p:sp>
      <p:pic>
        <p:nvPicPr>
          <p:cNvPr id="1029" name="Picture 5" descr="Catella Pro Group RGB"/>
          <p:cNvPicPr>
            <a:picLocks noChangeAspect="1" noChangeArrowheads="1"/>
          </p:cNvPicPr>
          <p:nvPr/>
        </p:nvPicPr>
        <p:blipFill>
          <a:blip r:embed="rId16"/>
          <a:srcRect l="38890" r="39815" b="37796"/>
          <a:stretch>
            <a:fillRect/>
          </a:stretch>
        </p:blipFill>
        <p:spPr bwMode="auto">
          <a:xfrm>
            <a:off x="9340850" y="6359525"/>
            <a:ext cx="406400" cy="333375"/>
          </a:xfrm>
          <a:prstGeom prst="rect">
            <a:avLst/>
          </a:prstGeom>
          <a:noFill/>
          <a:ln w="9525">
            <a:noFill/>
            <a:miter lim="800000"/>
            <a:headEnd/>
            <a:tailEnd/>
          </a:ln>
        </p:spPr>
      </p:pic>
      <p:sp>
        <p:nvSpPr>
          <p:cNvPr id="67590" name="Line 6"/>
          <p:cNvSpPr>
            <a:spLocks noChangeShapeType="1"/>
          </p:cNvSpPr>
          <p:nvPr/>
        </p:nvSpPr>
        <p:spPr bwMode="auto">
          <a:xfrm>
            <a:off x="776288" y="1085850"/>
            <a:ext cx="8353425" cy="1588"/>
          </a:xfrm>
          <a:prstGeom prst="line">
            <a:avLst/>
          </a:prstGeom>
          <a:noFill/>
          <a:ln w="38100">
            <a:solidFill>
              <a:schemeClr val="accent1"/>
            </a:solidFill>
            <a:round/>
            <a:headEnd/>
            <a:tailEnd/>
          </a:ln>
          <a:effectLst/>
        </p:spPr>
        <p:txBody>
          <a:bodyPr/>
          <a:lstStyle/>
          <a:p>
            <a:pPr>
              <a:defRPr/>
            </a:pPr>
            <a:endParaRPr lang="fi-FI" dirty="0">
              <a:cs typeface="+mn-cs"/>
            </a:endParaRPr>
          </a:p>
        </p:txBody>
      </p:sp>
    </p:spTree>
  </p:cSld>
  <p:clrMap bg1="lt1" tx1="dk1" bg2="lt2" tx2="dk2" accent1="accent1" accent2="accent2" accent3="accent3" accent4="accent4" accent5="accent5" accent6="accent6" hlink="hlink" folHlink="folHlink"/>
  <p:sldLayoutIdLst>
    <p:sldLayoutId id="2147483697" r:id="rId1"/>
    <p:sldLayoutId id="2147483692" r:id="rId2"/>
    <p:sldLayoutId id="2147483691" r:id="rId3"/>
    <p:sldLayoutId id="2147483690" r:id="rId4"/>
    <p:sldLayoutId id="2147483689" r:id="rId5"/>
    <p:sldLayoutId id="2147483688" r:id="rId6"/>
    <p:sldLayoutId id="2147483687" r:id="rId7"/>
    <p:sldLayoutId id="2147483686" r:id="rId8"/>
    <p:sldLayoutId id="2147483685" r:id="rId9"/>
    <p:sldLayoutId id="2147483684" r:id="rId10"/>
    <p:sldLayoutId id="2147483683" r:id="rId11"/>
    <p:sldLayoutId id="2147483682" r:id="rId12"/>
    <p:sldLayoutId id="2147483681" r:id="rId13"/>
    <p:sldLayoutId id="2147483680" r:id="rId14"/>
  </p:sldLayoutIdLst>
  <p:hf hdr="0" ftr="0" dt="0"/>
  <p:txStyles>
    <p:titleStyle>
      <a:lvl1pPr algn="l" rtl="0" eaLnBrk="0" fontAlgn="base" hangingPunct="0">
        <a:spcBef>
          <a:spcPct val="0"/>
        </a:spcBef>
        <a:spcAft>
          <a:spcPct val="0"/>
        </a:spcAft>
        <a:defRPr sz="2000">
          <a:solidFill>
            <a:schemeClr val="tx2"/>
          </a:solidFill>
          <a:latin typeface="+mj-lt"/>
          <a:ea typeface="+mj-ea"/>
          <a:cs typeface="+mj-cs"/>
        </a:defRPr>
      </a:lvl1pPr>
      <a:lvl2pPr algn="l" rtl="0" eaLnBrk="0" fontAlgn="base" hangingPunct="0">
        <a:spcBef>
          <a:spcPct val="0"/>
        </a:spcBef>
        <a:spcAft>
          <a:spcPct val="0"/>
        </a:spcAft>
        <a:defRPr sz="2000">
          <a:solidFill>
            <a:schemeClr val="tx2"/>
          </a:solidFill>
          <a:latin typeface="Arial" charset="0"/>
        </a:defRPr>
      </a:lvl2pPr>
      <a:lvl3pPr algn="l" rtl="0" eaLnBrk="0" fontAlgn="base" hangingPunct="0">
        <a:spcBef>
          <a:spcPct val="0"/>
        </a:spcBef>
        <a:spcAft>
          <a:spcPct val="0"/>
        </a:spcAft>
        <a:defRPr sz="2000">
          <a:solidFill>
            <a:schemeClr val="tx2"/>
          </a:solidFill>
          <a:latin typeface="Arial" charset="0"/>
        </a:defRPr>
      </a:lvl3pPr>
      <a:lvl4pPr algn="l" rtl="0" eaLnBrk="0" fontAlgn="base" hangingPunct="0">
        <a:spcBef>
          <a:spcPct val="0"/>
        </a:spcBef>
        <a:spcAft>
          <a:spcPct val="0"/>
        </a:spcAft>
        <a:defRPr sz="2000">
          <a:solidFill>
            <a:schemeClr val="tx2"/>
          </a:solidFill>
          <a:latin typeface="Arial" charset="0"/>
        </a:defRPr>
      </a:lvl4pPr>
      <a:lvl5pPr algn="l" rtl="0" eaLnBrk="0" fontAlgn="base" hangingPunct="0">
        <a:spcBef>
          <a:spcPct val="0"/>
        </a:spcBef>
        <a:spcAft>
          <a:spcPct val="0"/>
        </a:spcAft>
        <a:defRPr sz="2000">
          <a:solidFill>
            <a:schemeClr val="tx2"/>
          </a:solidFill>
          <a:latin typeface="Arial" charset="0"/>
        </a:defRPr>
      </a:lvl5pPr>
      <a:lvl6pPr marL="457200" algn="l" rtl="0" fontAlgn="base">
        <a:spcBef>
          <a:spcPct val="0"/>
        </a:spcBef>
        <a:spcAft>
          <a:spcPct val="0"/>
        </a:spcAft>
        <a:defRPr sz="2000">
          <a:solidFill>
            <a:schemeClr val="tx2"/>
          </a:solidFill>
          <a:latin typeface="Arial" charset="0"/>
        </a:defRPr>
      </a:lvl6pPr>
      <a:lvl7pPr marL="914400" algn="l" rtl="0" fontAlgn="base">
        <a:spcBef>
          <a:spcPct val="0"/>
        </a:spcBef>
        <a:spcAft>
          <a:spcPct val="0"/>
        </a:spcAft>
        <a:defRPr sz="2000">
          <a:solidFill>
            <a:schemeClr val="tx2"/>
          </a:solidFill>
          <a:latin typeface="Arial" charset="0"/>
        </a:defRPr>
      </a:lvl7pPr>
      <a:lvl8pPr marL="1371600" algn="l" rtl="0" fontAlgn="base">
        <a:spcBef>
          <a:spcPct val="0"/>
        </a:spcBef>
        <a:spcAft>
          <a:spcPct val="0"/>
        </a:spcAft>
        <a:defRPr sz="2000">
          <a:solidFill>
            <a:schemeClr val="tx2"/>
          </a:solidFill>
          <a:latin typeface="Arial" charset="0"/>
        </a:defRPr>
      </a:lvl8pPr>
      <a:lvl9pPr marL="1828800" algn="l" rtl="0" fontAlgn="base">
        <a:spcBef>
          <a:spcPct val="0"/>
        </a:spcBef>
        <a:spcAft>
          <a:spcPct val="0"/>
        </a:spcAft>
        <a:defRPr sz="2000">
          <a:solidFill>
            <a:schemeClr val="tx2"/>
          </a:solidFill>
          <a:latin typeface="Arial" charset="0"/>
        </a:defRPr>
      </a:lvl9pPr>
    </p:titleStyle>
    <p:bodyStyle>
      <a:lvl1pPr marL="342900" indent="-342900" algn="l" rtl="0" eaLnBrk="0" fontAlgn="base" hangingPunct="0">
        <a:lnSpc>
          <a:spcPct val="120000"/>
        </a:lnSpc>
        <a:spcBef>
          <a:spcPts val="700"/>
        </a:spcBef>
        <a:spcAft>
          <a:spcPts val="700"/>
        </a:spcAft>
        <a:buClr>
          <a:schemeClr val="hlink"/>
        </a:buClr>
        <a:buSzPct val="130000"/>
        <a:buFont typeface="Wingdings" pitchFamily="2" charset="2"/>
        <a:buChar char="§"/>
        <a:defRPr sz="1100">
          <a:solidFill>
            <a:schemeClr val="tx1"/>
          </a:solidFill>
          <a:latin typeface="+mn-lt"/>
          <a:ea typeface="+mn-ea"/>
          <a:cs typeface="+mn-cs"/>
        </a:defRPr>
      </a:lvl1pPr>
      <a:lvl2pPr marL="742950" indent="-285750" algn="l" rtl="0" eaLnBrk="0" fontAlgn="base" hangingPunct="0">
        <a:lnSpc>
          <a:spcPct val="120000"/>
        </a:lnSpc>
        <a:spcBef>
          <a:spcPts val="200"/>
        </a:spcBef>
        <a:spcAft>
          <a:spcPts val="700"/>
        </a:spcAft>
        <a:buChar char="–"/>
        <a:defRPr sz="1100">
          <a:solidFill>
            <a:schemeClr val="tx1"/>
          </a:solidFill>
          <a:latin typeface="+mn-lt"/>
        </a:defRPr>
      </a:lvl2pPr>
      <a:lvl3pPr marL="1143000" indent="-228600" algn="l" rtl="0" eaLnBrk="0" fontAlgn="base" hangingPunct="0">
        <a:lnSpc>
          <a:spcPct val="120000"/>
        </a:lnSpc>
        <a:spcBef>
          <a:spcPts val="200"/>
        </a:spcBef>
        <a:spcAft>
          <a:spcPts val="700"/>
        </a:spcAft>
        <a:buChar char="–"/>
        <a:defRPr sz="1100">
          <a:solidFill>
            <a:schemeClr val="tx1"/>
          </a:solidFill>
          <a:latin typeface="+mn-lt"/>
        </a:defRPr>
      </a:lvl3pPr>
      <a:lvl4pPr marL="1600200" indent="-228600" algn="l" rtl="0" eaLnBrk="0" fontAlgn="base" hangingPunct="0">
        <a:lnSpc>
          <a:spcPct val="120000"/>
        </a:lnSpc>
        <a:spcBef>
          <a:spcPts val="200"/>
        </a:spcBef>
        <a:spcAft>
          <a:spcPts val="700"/>
        </a:spcAft>
        <a:buChar char="–"/>
        <a:defRPr sz="1100">
          <a:solidFill>
            <a:schemeClr val="tx1"/>
          </a:solidFill>
          <a:latin typeface="+mn-lt"/>
        </a:defRPr>
      </a:lvl4pPr>
      <a:lvl5pPr marL="2057400" indent="-228600" algn="l" rtl="0" eaLnBrk="0" fontAlgn="base" hangingPunct="0">
        <a:lnSpc>
          <a:spcPct val="120000"/>
        </a:lnSpc>
        <a:spcBef>
          <a:spcPts val="200"/>
        </a:spcBef>
        <a:spcAft>
          <a:spcPts val="700"/>
        </a:spcAft>
        <a:buChar char="–"/>
        <a:defRPr sz="1100">
          <a:solidFill>
            <a:schemeClr val="tx1"/>
          </a:solidFill>
          <a:latin typeface="+mn-lt"/>
        </a:defRPr>
      </a:lvl5pPr>
      <a:lvl6pPr marL="2514600" indent="-228600" algn="l" rtl="0" fontAlgn="base">
        <a:lnSpc>
          <a:spcPct val="120000"/>
        </a:lnSpc>
        <a:spcBef>
          <a:spcPts val="200"/>
        </a:spcBef>
        <a:spcAft>
          <a:spcPts val="700"/>
        </a:spcAft>
        <a:buChar char="–"/>
        <a:defRPr sz="1100">
          <a:solidFill>
            <a:schemeClr val="tx1"/>
          </a:solidFill>
          <a:latin typeface="+mn-lt"/>
        </a:defRPr>
      </a:lvl6pPr>
      <a:lvl7pPr marL="2971800" indent="-228600" algn="l" rtl="0" fontAlgn="base">
        <a:lnSpc>
          <a:spcPct val="120000"/>
        </a:lnSpc>
        <a:spcBef>
          <a:spcPts val="200"/>
        </a:spcBef>
        <a:spcAft>
          <a:spcPts val="700"/>
        </a:spcAft>
        <a:buChar char="–"/>
        <a:defRPr sz="1100">
          <a:solidFill>
            <a:schemeClr val="tx1"/>
          </a:solidFill>
          <a:latin typeface="+mn-lt"/>
        </a:defRPr>
      </a:lvl7pPr>
      <a:lvl8pPr marL="3429000" indent="-228600" algn="l" rtl="0" fontAlgn="base">
        <a:lnSpc>
          <a:spcPct val="120000"/>
        </a:lnSpc>
        <a:spcBef>
          <a:spcPts val="200"/>
        </a:spcBef>
        <a:spcAft>
          <a:spcPts val="700"/>
        </a:spcAft>
        <a:buChar char="–"/>
        <a:defRPr sz="1100">
          <a:solidFill>
            <a:schemeClr val="tx1"/>
          </a:solidFill>
          <a:latin typeface="+mn-lt"/>
        </a:defRPr>
      </a:lvl8pPr>
      <a:lvl9pPr marL="3886200" indent="-228600" algn="l" rtl="0" fontAlgn="base">
        <a:lnSpc>
          <a:spcPct val="120000"/>
        </a:lnSpc>
        <a:spcBef>
          <a:spcPts val="200"/>
        </a:spcBef>
        <a:spcAft>
          <a:spcPts val="700"/>
        </a:spcAft>
        <a:buChar char="–"/>
        <a:defRPr sz="11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6386" name="Otsikon paikkamerkki 21"/>
          <p:cNvSpPr>
            <a:spLocks noGrp="1"/>
          </p:cNvSpPr>
          <p:nvPr>
            <p:ph type="title"/>
          </p:nvPr>
        </p:nvSpPr>
        <p:spPr bwMode="auto">
          <a:xfrm>
            <a:off x="495300" y="152400"/>
            <a:ext cx="89154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i-FI" smtClean="0"/>
              <a:t>Muokkaa perustyyl. napsautt.</a:t>
            </a:r>
            <a:endParaRPr lang="en-US" smtClean="0"/>
          </a:p>
        </p:txBody>
      </p:sp>
      <p:sp>
        <p:nvSpPr>
          <p:cNvPr id="16387" name="Tekstin paikkamerkki 12"/>
          <p:cNvSpPr>
            <a:spLocks noGrp="1"/>
          </p:cNvSpPr>
          <p:nvPr>
            <p:ph type="body" idx="1"/>
          </p:nvPr>
        </p:nvSpPr>
        <p:spPr bwMode="auto">
          <a:xfrm>
            <a:off x="495300" y="1219200"/>
            <a:ext cx="89154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en-US" smtClean="0"/>
          </a:p>
        </p:txBody>
      </p:sp>
      <p:sp>
        <p:nvSpPr>
          <p:cNvPr id="14" name="Päivämäärän paikkamerkki 13"/>
          <p:cNvSpPr>
            <a:spLocks noGrp="1"/>
          </p:cNvSpPr>
          <p:nvPr>
            <p:ph type="dt" sz="half" idx="2"/>
          </p:nvPr>
        </p:nvSpPr>
        <p:spPr>
          <a:xfrm>
            <a:off x="6934200" y="6356350"/>
            <a:ext cx="2479675" cy="365125"/>
          </a:xfrm>
          <a:prstGeom prst="rect">
            <a:avLst/>
          </a:prstGeom>
        </p:spPr>
        <p:txBody>
          <a:bodyPr vert="horz"/>
          <a:lstStyle>
            <a:lvl1pPr algn="l" eaLnBrk="1" latinLnBrk="0" hangingPunct="1">
              <a:defRPr kumimoji="0" sz="1400" smtClean="0">
                <a:solidFill>
                  <a:schemeClr val="tx2"/>
                </a:solidFill>
              </a:defRPr>
            </a:lvl1pPr>
          </a:lstStyle>
          <a:p>
            <a:pPr>
              <a:defRPr/>
            </a:pPr>
            <a:fld id="{B869D751-6715-45C7-A3F2-0194D4A15D02}" type="datetimeFigureOut">
              <a:rPr lang="en-US"/>
              <a:pPr>
                <a:defRPr/>
              </a:pPr>
              <a:t>6/24/2010</a:t>
            </a:fld>
            <a:endParaRPr lang="en-US" dirty="0"/>
          </a:p>
        </p:txBody>
      </p:sp>
      <p:sp>
        <p:nvSpPr>
          <p:cNvPr id="3" name="Alatunnisteen paikkamerkki 2"/>
          <p:cNvSpPr>
            <a:spLocks noGrp="1"/>
          </p:cNvSpPr>
          <p:nvPr>
            <p:ph type="ftr" sz="quarter" idx="3"/>
          </p:nvPr>
        </p:nvSpPr>
        <p:spPr>
          <a:xfrm>
            <a:off x="3140075" y="6356350"/>
            <a:ext cx="3797300" cy="365125"/>
          </a:xfrm>
          <a:prstGeom prst="rect">
            <a:avLst/>
          </a:prstGeom>
        </p:spPr>
        <p:txBody>
          <a:bodyPr vert="horz"/>
          <a:lstStyle>
            <a:lvl1pPr algn="r" eaLnBrk="1" latinLnBrk="0" hangingPunct="1">
              <a:defRPr kumimoji="0" sz="1400" dirty="0">
                <a:solidFill>
                  <a:schemeClr val="tx2"/>
                </a:solidFill>
              </a:defRPr>
            </a:lvl1pPr>
          </a:lstStyle>
          <a:p>
            <a:pPr>
              <a:defRPr/>
            </a:pPr>
            <a:endParaRPr lang="en-US"/>
          </a:p>
        </p:txBody>
      </p:sp>
      <p:sp>
        <p:nvSpPr>
          <p:cNvPr id="23" name="Dian numeron paikkamerkki 22"/>
          <p:cNvSpPr>
            <a:spLocks noGrp="1"/>
          </p:cNvSpPr>
          <p:nvPr>
            <p:ph type="sldNum" sz="quarter" idx="4"/>
          </p:nvPr>
        </p:nvSpPr>
        <p:spPr>
          <a:xfrm>
            <a:off x="663575" y="6356350"/>
            <a:ext cx="2146300" cy="365125"/>
          </a:xfrm>
          <a:prstGeom prst="rect">
            <a:avLst/>
          </a:prstGeom>
        </p:spPr>
        <p:txBody>
          <a:bodyPr vert="horz"/>
          <a:lstStyle>
            <a:lvl1pPr algn="l" eaLnBrk="1" latinLnBrk="0" hangingPunct="1">
              <a:defRPr kumimoji="0" sz="1400" smtClean="0">
                <a:solidFill>
                  <a:schemeClr val="tx2"/>
                </a:solidFill>
              </a:defRPr>
            </a:lvl1pPr>
          </a:lstStyle>
          <a:p>
            <a:pPr>
              <a:defRPr/>
            </a:pPr>
            <a:fld id="{7D1D69E2-8B3F-44E0-BCB5-7A834F1253FE}" type="slidenum">
              <a:rPr lang="sv-SE"/>
              <a:pPr>
                <a:defRPr/>
              </a:pPr>
              <a:t>‹#›</a:t>
            </a:fld>
            <a:endParaRPr lang="sv-SE" dirty="0"/>
          </a:p>
        </p:txBody>
      </p:sp>
      <p:sp>
        <p:nvSpPr>
          <p:cNvPr id="28" name="Suora yhdysviiva 27"/>
          <p:cNvSpPr>
            <a:spLocks noChangeShapeType="1"/>
          </p:cNvSpPr>
          <p:nvPr/>
        </p:nvSpPr>
        <p:spPr bwMode="auto">
          <a:xfrm>
            <a:off x="495300" y="6353175"/>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29" name="Suora yhdysviiva 28"/>
          <p:cNvSpPr>
            <a:spLocks noChangeShapeType="1"/>
          </p:cNvSpPr>
          <p:nvPr/>
        </p:nvSpPr>
        <p:spPr bwMode="auto">
          <a:xfrm>
            <a:off x="495300" y="1143000"/>
            <a:ext cx="8915400" cy="0"/>
          </a:xfrm>
          <a:prstGeom prst="line">
            <a:avLst/>
          </a:prstGeom>
          <a:noFill/>
          <a:ln w="9525" cap="flat" cmpd="sng" algn="ctr">
            <a:solidFill>
              <a:schemeClr val="accent2"/>
            </a:solidFill>
            <a:prstDash val="dash"/>
            <a:round/>
            <a:headEnd type="none" w="med" len="med"/>
            <a:tailEnd type="none" w="med" len="med"/>
          </a:ln>
          <a:effectLst/>
        </p:spPr>
        <p:txBody>
          <a:bodyPr/>
          <a:lstStyle/>
          <a:p>
            <a:pPr>
              <a:defRPr/>
            </a:pPr>
            <a:endParaRPr lang="en-US"/>
          </a:p>
        </p:txBody>
      </p:sp>
      <p:sp>
        <p:nvSpPr>
          <p:cNvPr id="10" name="Tasakylkinen kolmio 9"/>
          <p:cNvSpPr>
            <a:spLocks noChangeAspect="1"/>
          </p:cNvSpPr>
          <p:nvPr/>
        </p:nvSpPr>
        <p:spPr>
          <a:xfrm rot="5400000">
            <a:off x="461963" y="6462712"/>
            <a:ext cx="190500" cy="130175"/>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6" r:id="rId2"/>
    <p:sldLayoutId id="2147483699" r:id="rId3"/>
    <p:sldLayoutId id="2147483695" r:id="rId4"/>
    <p:sldLayoutId id="2147483694" r:id="rId5"/>
    <p:sldLayoutId id="2147483700" r:id="rId6"/>
    <p:sldLayoutId id="2147483701" r:id="rId7"/>
    <p:sldLayoutId id="2147483702" r:id="rId8"/>
    <p:sldLayoutId id="2147483703" r:id="rId9"/>
    <p:sldLayoutId id="2147483693" r:id="rId10"/>
    <p:sldLayoutId id="2147483704" r:id="rId11"/>
    <p:sldLayoutId id="2147483705" r:id="rId12"/>
  </p:sldLayoutIdLst>
  <p:hf hdr="0" ftr="0" dt="0"/>
  <p:txStyles>
    <p:titleStyle>
      <a:lvl1pPr algn="l" rtl="0" fontAlgn="base">
        <a:spcBef>
          <a:spcPct val="0"/>
        </a:spcBef>
        <a:spcAft>
          <a:spcPct val="0"/>
        </a:spcAft>
        <a:defRPr sz="3200" kern="1200">
          <a:solidFill>
            <a:schemeClr val="tx2"/>
          </a:solidFill>
          <a:latin typeface="+mj-lt"/>
          <a:ea typeface="+mj-ea"/>
          <a:cs typeface="+mj-cs"/>
        </a:defRPr>
      </a:lvl1pPr>
      <a:lvl2pPr algn="l" rtl="0" fontAlgn="base">
        <a:spcBef>
          <a:spcPct val="0"/>
        </a:spcBef>
        <a:spcAft>
          <a:spcPct val="0"/>
        </a:spcAft>
        <a:defRPr sz="3200">
          <a:solidFill>
            <a:schemeClr val="tx2"/>
          </a:solidFill>
          <a:latin typeface="Bookman Old Style" pitchFamily="18" charset="0"/>
        </a:defRPr>
      </a:lvl2pPr>
      <a:lvl3pPr algn="l" rtl="0" fontAlgn="base">
        <a:spcBef>
          <a:spcPct val="0"/>
        </a:spcBef>
        <a:spcAft>
          <a:spcPct val="0"/>
        </a:spcAft>
        <a:defRPr sz="3200">
          <a:solidFill>
            <a:schemeClr val="tx2"/>
          </a:solidFill>
          <a:latin typeface="Bookman Old Style" pitchFamily="18" charset="0"/>
        </a:defRPr>
      </a:lvl3pPr>
      <a:lvl4pPr algn="l" rtl="0" fontAlgn="base">
        <a:spcBef>
          <a:spcPct val="0"/>
        </a:spcBef>
        <a:spcAft>
          <a:spcPct val="0"/>
        </a:spcAft>
        <a:defRPr sz="3200">
          <a:solidFill>
            <a:schemeClr val="tx2"/>
          </a:solidFill>
          <a:latin typeface="Bookman Old Style" pitchFamily="18" charset="0"/>
        </a:defRPr>
      </a:lvl4pPr>
      <a:lvl5pPr algn="l" rtl="0" fontAlgn="base">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fontAlgn="base">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fontAlgn="base">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fontAlgn="base">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fontAlgn="base">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fontAlgn="base">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5.xml"/><Relationship Id="rId4" Type="http://schemas.openxmlformats.org/officeDocument/2006/relationships/image" Target="../media/image5.wmf"/></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chart" Target="../charts/chart2.xml"/><Relationship Id="rId1" Type="http://schemas.openxmlformats.org/officeDocument/2006/relationships/slideLayout" Target="../slideLayouts/slideLayout26.xml"/></Relationships>
</file>

<file path=ppt/slides/_rels/slide11.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6.xml"/></Relationships>
</file>

<file path=ppt/slides/_rels/slide14.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6.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wmf"/><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5.wmf"/><Relationship Id="rId1" Type="http://schemas.openxmlformats.org/officeDocument/2006/relationships/slideLayout" Target="../slideLayouts/slideLayout18.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6.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wmf"/><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7" descr="Konepaja_exterior_nightview0021_JPG"/>
          <p:cNvPicPr>
            <a:picLocks noChangeAspect="1" noChangeArrowheads="1"/>
          </p:cNvPicPr>
          <p:nvPr/>
        </p:nvPicPr>
        <p:blipFill>
          <a:blip r:embed="rId3"/>
          <a:srcRect/>
          <a:stretch>
            <a:fillRect/>
          </a:stretch>
        </p:blipFill>
        <p:spPr bwMode="auto">
          <a:xfrm>
            <a:off x="904875" y="431800"/>
            <a:ext cx="7961313" cy="5978525"/>
          </a:xfrm>
          <a:prstGeom prst="rect">
            <a:avLst/>
          </a:prstGeom>
          <a:noFill/>
          <a:ln w="9525">
            <a:noFill/>
            <a:miter lim="800000"/>
            <a:headEnd/>
            <a:tailEnd/>
          </a:ln>
        </p:spPr>
      </p:pic>
      <p:grpSp>
        <p:nvGrpSpPr>
          <p:cNvPr id="31746" name="Group 6"/>
          <p:cNvGrpSpPr>
            <a:grpSpLocks/>
          </p:cNvGrpSpPr>
          <p:nvPr/>
        </p:nvGrpSpPr>
        <p:grpSpPr bwMode="auto">
          <a:xfrm>
            <a:off x="0" y="5380038"/>
            <a:ext cx="9906000" cy="1477962"/>
            <a:chOff x="0" y="3389"/>
            <a:chExt cx="6240" cy="931"/>
          </a:xfrm>
        </p:grpSpPr>
        <p:sp>
          <p:nvSpPr>
            <p:cNvPr id="31749" name="AutoShape 7"/>
            <p:cNvSpPr>
              <a:spLocks noChangeArrowheads="1"/>
            </p:cNvSpPr>
            <p:nvPr/>
          </p:nvSpPr>
          <p:spPr bwMode="auto">
            <a:xfrm>
              <a:off x="0" y="3389"/>
              <a:ext cx="6240" cy="697"/>
            </a:xfrm>
            <a:prstGeom prst="wave">
              <a:avLst>
                <a:gd name="adj1" fmla="val 13005"/>
                <a:gd name="adj2" fmla="val 0"/>
              </a:avLst>
            </a:prstGeom>
            <a:solidFill>
              <a:schemeClr val="bg1"/>
            </a:solidFill>
            <a:ln w="9525">
              <a:noFill/>
              <a:round/>
              <a:headEnd/>
              <a:tailEnd/>
            </a:ln>
          </p:spPr>
          <p:txBody>
            <a:bodyPr wrap="none" anchor="ctr"/>
            <a:lstStyle/>
            <a:p>
              <a:endParaRPr lang="fi-FI"/>
            </a:p>
          </p:txBody>
        </p:sp>
        <p:sp>
          <p:nvSpPr>
            <p:cNvPr id="31750" name="Rectangle 8"/>
            <p:cNvSpPr>
              <a:spLocks noChangeArrowheads="1"/>
            </p:cNvSpPr>
            <p:nvPr/>
          </p:nvSpPr>
          <p:spPr bwMode="auto">
            <a:xfrm>
              <a:off x="0" y="3756"/>
              <a:ext cx="6240" cy="564"/>
            </a:xfrm>
            <a:prstGeom prst="rect">
              <a:avLst/>
            </a:prstGeom>
            <a:solidFill>
              <a:schemeClr val="bg1"/>
            </a:solidFill>
            <a:ln w="9525">
              <a:noFill/>
              <a:miter lim="800000"/>
              <a:headEnd/>
              <a:tailEnd/>
            </a:ln>
          </p:spPr>
          <p:txBody>
            <a:bodyPr wrap="none" anchor="ctr"/>
            <a:lstStyle/>
            <a:p>
              <a:endParaRPr lang="fi-FI"/>
            </a:p>
          </p:txBody>
        </p:sp>
      </p:grpSp>
      <p:pic>
        <p:nvPicPr>
          <p:cNvPr id="8" name="Picture 3" descr="LOGOMOrough"/>
          <p:cNvPicPr>
            <a:picLocks noChangeAspect="1" noChangeArrowheads="1"/>
          </p:cNvPicPr>
          <p:nvPr/>
        </p:nvPicPr>
        <p:blipFill>
          <a:blip r:embed="rId4"/>
          <a:srcRect/>
          <a:stretch>
            <a:fillRect/>
          </a:stretch>
        </p:blipFill>
        <p:spPr bwMode="auto">
          <a:xfrm>
            <a:off x="8967788" y="5870575"/>
            <a:ext cx="784225" cy="831850"/>
          </a:xfrm>
          <a:prstGeom prst="rect">
            <a:avLst/>
          </a:prstGeom>
          <a:noFill/>
          <a:ln w="9525">
            <a:noFill/>
            <a:miter lim="800000"/>
            <a:headEnd/>
            <a:tailEnd/>
          </a:ln>
        </p:spPr>
      </p:pic>
      <p:sp>
        <p:nvSpPr>
          <p:cNvPr id="31748" name="Rectangle 3"/>
          <p:cNvSpPr>
            <a:spLocks noGrp="1" noChangeArrowheads="1"/>
          </p:cNvSpPr>
          <p:nvPr>
            <p:ph type="ctrTitle"/>
          </p:nvPr>
        </p:nvSpPr>
        <p:spPr>
          <a:xfrm>
            <a:off x="2157413" y="5934075"/>
            <a:ext cx="6138862" cy="3032125"/>
          </a:xfrm>
        </p:spPr>
        <p:txBody>
          <a:bodyPr/>
          <a:lstStyle/>
          <a:p>
            <a:pPr algn="l"/>
            <a:r>
              <a:rPr lang="fi-FI" sz="2400" smtClean="0"/>
              <a:t>Logomo - Liiketoimintasuunnitelma</a:t>
            </a:r>
            <a:r>
              <a:rPr lang="fi-FI" smtClean="0"/>
              <a:t/>
            </a:r>
            <a:br>
              <a:rPr lang="fi-FI" smtClean="0"/>
            </a:br>
            <a:r>
              <a:rPr lang="fi-FI" smtClean="0"/>
              <a:t/>
            </a:r>
            <a:br>
              <a:rPr lang="fi-FI" smtClean="0"/>
            </a:br>
            <a:r>
              <a:rPr lang="fi-FI" smtClean="0"/>
              <a:t/>
            </a:r>
            <a:br>
              <a:rPr lang="fi-FI" smtClean="0"/>
            </a:br>
            <a:endParaRPr lang="fi-FI"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a:xfrm>
            <a:off x="452438" y="217488"/>
            <a:ext cx="8353425" cy="755650"/>
          </a:xfrm>
        </p:spPr>
        <p:txBody>
          <a:bodyPr/>
          <a:lstStyle/>
          <a:p>
            <a:r>
              <a:rPr lang="fi-FI" sz="2400" smtClean="0"/>
              <a:t>Toteuttamissuunnitelma (Investointi)</a:t>
            </a:r>
            <a:endParaRPr lang="fi-FI" sz="1200" smtClean="0"/>
          </a:p>
        </p:txBody>
      </p:sp>
      <p:sp>
        <p:nvSpPr>
          <p:cNvPr id="43010" name="Dian numeron paikkamerkki 5"/>
          <p:cNvSpPr>
            <a:spLocks noGrp="1"/>
          </p:cNvSpPr>
          <p:nvPr>
            <p:ph type="sldNum"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7DF6344D-E3A7-431E-BC10-EC33B0615338}" type="slidenum">
              <a:rPr lang="sv-SE" smtClean="0"/>
              <a:pPr/>
              <a:t>10</a:t>
            </a:fld>
            <a:endParaRPr lang="sv-SE" smtClean="0"/>
          </a:p>
        </p:txBody>
      </p:sp>
      <p:graphicFrame>
        <p:nvGraphicFramePr>
          <p:cNvPr id="8" name="Kaavio 7"/>
          <p:cNvGraphicFramePr/>
          <p:nvPr/>
        </p:nvGraphicFramePr>
        <p:xfrm>
          <a:off x="776287" y="1262061"/>
          <a:ext cx="8224838" cy="4976813"/>
        </p:xfrm>
        <a:graphic>
          <a:graphicData uri="http://schemas.openxmlformats.org/drawingml/2006/chart">
            <c:chart xmlns:c="http://schemas.openxmlformats.org/drawingml/2006/chart" xmlns:r="http://schemas.openxmlformats.org/officeDocument/2006/relationships" r:id="rId2"/>
          </a:graphicData>
        </a:graphic>
      </p:graphicFrame>
      <p:pic>
        <p:nvPicPr>
          <p:cNvPr id="9" name="Picture 3" descr="LOGOMOrough"/>
          <p:cNvPicPr>
            <a:picLocks noChangeAspect="1" noChangeArrowheads="1"/>
          </p:cNvPicPr>
          <p:nvPr/>
        </p:nvPicPr>
        <p:blipFill>
          <a:blip r:embed="rId3"/>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a:xfrm>
            <a:off x="400050" y="133350"/>
            <a:ext cx="8915400" cy="990600"/>
          </a:xfrm>
        </p:spPr>
        <p:txBody>
          <a:bodyPr/>
          <a:lstStyle/>
          <a:p>
            <a:r>
              <a:rPr lang="fi-FI" sz="2400" smtClean="0"/>
              <a:t>LOGOMOn toiminnallinen kuvaus (Liite 1)</a:t>
            </a:r>
          </a:p>
        </p:txBody>
      </p:sp>
      <p:sp>
        <p:nvSpPr>
          <p:cNvPr id="44034" name="Rectangle 3"/>
          <p:cNvSpPr>
            <a:spLocks noGrp="1" noChangeArrowheads="1"/>
          </p:cNvSpPr>
          <p:nvPr>
            <p:ph sz="quarter" idx="1"/>
          </p:nvPr>
        </p:nvSpPr>
        <p:spPr>
          <a:xfrm>
            <a:off x="495300" y="1219200"/>
            <a:ext cx="8915400" cy="4937125"/>
          </a:xfrm>
        </p:spPr>
        <p:txBody>
          <a:bodyPr/>
          <a:lstStyle/>
          <a:p>
            <a:r>
              <a:rPr lang="fi-FI" sz="1400" smtClean="0">
                <a:latin typeface="Bookman Old Style" pitchFamily="18" charset="0"/>
              </a:rPr>
              <a:t>Toiminnallinen kuvaus sisältää seuraavat asiat:</a:t>
            </a:r>
          </a:p>
          <a:p>
            <a:pPr lvl="1"/>
            <a:r>
              <a:rPr lang="fi-FI" sz="1400" smtClean="0">
                <a:latin typeface="Bookman Old Style" pitchFamily="18" charset="0"/>
              </a:rPr>
              <a:t>Toiminta-ajatus</a:t>
            </a:r>
          </a:p>
          <a:p>
            <a:pPr lvl="1"/>
            <a:r>
              <a:rPr lang="fi-FI" sz="1400" smtClean="0">
                <a:latin typeface="Bookman Old Style" pitchFamily="18" charset="0"/>
              </a:rPr>
              <a:t>Liikeidea</a:t>
            </a:r>
          </a:p>
          <a:p>
            <a:pPr lvl="2"/>
            <a:r>
              <a:rPr lang="fi-FI" sz="1400" smtClean="0">
                <a:latin typeface="Bookman Old Style" pitchFamily="18" charset="0"/>
              </a:rPr>
              <a:t>LOGOMOn palvelut</a:t>
            </a:r>
          </a:p>
          <a:p>
            <a:pPr lvl="3"/>
            <a:r>
              <a:rPr lang="fi-FI" sz="1400" smtClean="0">
                <a:latin typeface="Bookman Old Style" pitchFamily="18" charset="0"/>
              </a:rPr>
              <a:t>Pitkäaikaisesti vuokrattavat tilat</a:t>
            </a:r>
          </a:p>
          <a:p>
            <a:pPr lvl="3"/>
            <a:r>
              <a:rPr lang="fi-FI" sz="1400" smtClean="0">
                <a:latin typeface="Bookman Old Style" pitchFamily="18" charset="0"/>
              </a:rPr>
              <a:t>Lyhytaikaisesti vuokrattavat tilat</a:t>
            </a:r>
          </a:p>
          <a:p>
            <a:pPr lvl="3"/>
            <a:r>
              <a:rPr lang="fi-FI" sz="1400" smtClean="0">
                <a:latin typeface="Bookman Old Style" pitchFamily="18" charset="0"/>
              </a:rPr>
              <a:t>Tukipalvelut</a:t>
            </a:r>
          </a:p>
          <a:p>
            <a:pPr lvl="1"/>
            <a:r>
              <a:rPr lang="fi-FI" sz="1400" smtClean="0">
                <a:latin typeface="Bookman Old Style" pitchFamily="18" charset="0"/>
              </a:rPr>
              <a:t>Markkinointisuunnitelma</a:t>
            </a:r>
          </a:p>
          <a:p>
            <a:pPr lvl="2"/>
            <a:r>
              <a:rPr lang="fi-FI" sz="1400" smtClean="0">
                <a:latin typeface="Bookman Old Style" pitchFamily="18" charset="0"/>
              </a:rPr>
              <a:t>Markkinat ja asiakkaat</a:t>
            </a:r>
          </a:p>
          <a:p>
            <a:pPr lvl="2"/>
            <a:r>
              <a:rPr lang="fi-FI" sz="1400" smtClean="0">
                <a:latin typeface="Bookman Old Style" pitchFamily="18" charset="0"/>
              </a:rPr>
              <a:t>Markkina-alue</a:t>
            </a:r>
          </a:p>
          <a:p>
            <a:pPr lvl="2"/>
            <a:r>
              <a:rPr lang="fi-FI" sz="1400" smtClean="0">
                <a:latin typeface="Bookman Old Style" pitchFamily="18" charset="0"/>
              </a:rPr>
              <a:t>Kilpailijat ja toimintaympäristö</a:t>
            </a:r>
          </a:p>
          <a:p>
            <a:pPr lvl="2"/>
            <a:r>
              <a:rPr lang="fi-FI" sz="1400" smtClean="0">
                <a:latin typeface="Bookman Old Style" pitchFamily="18" charset="0"/>
              </a:rPr>
              <a:t>Markkinointi ja myynti</a:t>
            </a:r>
          </a:p>
          <a:p>
            <a:pPr lvl="1"/>
            <a:r>
              <a:rPr lang="fi-FI" sz="1400" smtClean="0">
                <a:latin typeface="Bookman Old Style" pitchFamily="18" charset="0"/>
              </a:rPr>
              <a:t>LOGOMOn organisaatio</a:t>
            </a:r>
          </a:p>
          <a:p>
            <a:pPr lvl="2"/>
            <a:endParaRPr lang="fi-FI" sz="1400" smtClean="0">
              <a:latin typeface="Bookman Old Style" pitchFamily="18" charset="0"/>
            </a:endParaRPr>
          </a:p>
          <a:p>
            <a:endParaRPr lang="fi-FI" sz="1400" smtClean="0">
              <a:latin typeface="Bookman Old Style" pitchFamily="18" charset="0"/>
            </a:endParaRPr>
          </a:p>
        </p:txBody>
      </p:sp>
      <p:pic>
        <p:nvPicPr>
          <p:cNvPr id="4"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Otsikko 1"/>
          <p:cNvSpPr>
            <a:spLocks noGrp="1"/>
          </p:cNvSpPr>
          <p:nvPr>
            <p:ph type="title"/>
          </p:nvPr>
        </p:nvSpPr>
        <p:spPr>
          <a:xfrm>
            <a:off x="447675" y="0"/>
            <a:ext cx="8915400" cy="990600"/>
          </a:xfrm>
        </p:spPr>
        <p:txBody>
          <a:bodyPr/>
          <a:lstStyle/>
          <a:p>
            <a:r>
              <a:rPr lang="fi-FI" sz="2400" smtClean="0"/>
              <a:t>Tuloslaskelma ja Tase (vuonna 2014)</a:t>
            </a:r>
          </a:p>
        </p:txBody>
      </p:sp>
      <p:sp>
        <p:nvSpPr>
          <p:cNvPr id="45058" name="Dian numeron paikkamerkki 3"/>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ABA2B5F-5FEF-4396-8DB2-943B2DCE6C0E}" type="slidenum">
              <a:rPr lang="sv-SE"/>
              <a:pPr/>
              <a:t>12</a:t>
            </a:fld>
            <a:endParaRPr lang="sv-SE"/>
          </a:p>
        </p:txBody>
      </p:sp>
      <p:sp>
        <p:nvSpPr>
          <p:cNvPr id="45059" name="Sisällön paikkamerkki 2"/>
          <p:cNvSpPr>
            <a:spLocks noGrp="1"/>
          </p:cNvSpPr>
          <p:nvPr>
            <p:ph sz="quarter" idx="1"/>
          </p:nvPr>
        </p:nvSpPr>
        <p:spPr>
          <a:xfrm>
            <a:off x="776288" y="1408113"/>
            <a:ext cx="4100512" cy="4578350"/>
          </a:xfrm>
        </p:spPr>
        <p:txBody>
          <a:bodyPr/>
          <a:lstStyle/>
          <a:p>
            <a:r>
              <a:rPr lang="fi-FI" sz="1400" smtClean="0">
                <a:latin typeface="Bookman Old Style" pitchFamily="18" charset="0"/>
              </a:rPr>
              <a:t>TULOSLASKELMA</a:t>
            </a:r>
          </a:p>
          <a:p>
            <a:r>
              <a:rPr lang="fi-FI" sz="1400" smtClean="0">
                <a:latin typeface="Bookman Old Style" pitchFamily="18" charset="0"/>
              </a:rPr>
              <a:t>Tuotot		+ 4.305.000 €</a:t>
            </a:r>
          </a:p>
          <a:p>
            <a:pPr lvl="1"/>
            <a:r>
              <a:rPr lang="fi-FI" sz="1200" smtClean="0">
                <a:latin typeface="Bookman Old Style" pitchFamily="18" charset="0"/>
              </a:rPr>
              <a:t>Sali 		+ 1.300.000 €</a:t>
            </a:r>
          </a:p>
          <a:p>
            <a:pPr lvl="1"/>
            <a:r>
              <a:rPr lang="fi-FI" sz="1200" smtClean="0">
                <a:latin typeface="Bookman Old Style" pitchFamily="18" charset="0"/>
              </a:rPr>
              <a:t>Toimistot	+ 2.311.000 €</a:t>
            </a:r>
          </a:p>
          <a:p>
            <a:pPr lvl="1"/>
            <a:r>
              <a:rPr lang="fi-FI" sz="1200" smtClean="0">
                <a:latin typeface="Bookman Old Style" pitchFamily="18" charset="0"/>
              </a:rPr>
              <a:t>Taiteilijat	+141.000 €</a:t>
            </a:r>
          </a:p>
          <a:p>
            <a:pPr lvl="1"/>
            <a:r>
              <a:rPr lang="fi-FI" sz="1200" smtClean="0">
                <a:latin typeface="Bookman Old Style" pitchFamily="18" charset="0"/>
              </a:rPr>
              <a:t>Ravintola	+ 133.000 €</a:t>
            </a:r>
          </a:p>
          <a:p>
            <a:pPr lvl="1"/>
            <a:r>
              <a:rPr lang="fi-FI" sz="1200" smtClean="0">
                <a:latin typeface="Bookman Old Style" pitchFamily="18" charset="0"/>
              </a:rPr>
              <a:t>Autopaikat	+ 420.000 €</a:t>
            </a:r>
          </a:p>
          <a:p>
            <a:r>
              <a:rPr lang="fi-FI" sz="1400" smtClean="0">
                <a:latin typeface="Bookman Old Style" pitchFamily="18" charset="0"/>
              </a:rPr>
              <a:t>Kustannukset	-1.566.000 €</a:t>
            </a:r>
          </a:p>
          <a:p>
            <a:pPr lvl="1"/>
            <a:r>
              <a:rPr lang="fi-FI" sz="1200" smtClean="0">
                <a:latin typeface="Bookman Old Style" pitchFamily="18" charset="0"/>
              </a:rPr>
              <a:t>Hoitokustannukset  -1.066.000 €</a:t>
            </a:r>
          </a:p>
          <a:p>
            <a:pPr lvl="1"/>
            <a:r>
              <a:rPr lang="fi-FI" sz="1200" smtClean="0">
                <a:latin typeface="Bookman Old Style" pitchFamily="18" charset="0"/>
              </a:rPr>
              <a:t>Operaattori	-500.000 €</a:t>
            </a:r>
          </a:p>
          <a:p>
            <a:r>
              <a:rPr lang="fi-FI" sz="1400" smtClean="0">
                <a:latin typeface="Bookman Old Style" pitchFamily="18" charset="0"/>
              </a:rPr>
              <a:t>Käyttökate	+ 2.739.000 €</a:t>
            </a:r>
          </a:p>
          <a:p>
            <a:r>
              <a:rPr lang="fi-FI" sz="1400" smtClean="0">
                <a:latin typeface="Bookman Old Style" pitchFamily="18" charset="0"/>
              </a:rPr>
              <a:t>Korot		- 1.212.000 €</a:t>
            </a:r>
          </a:p>
          <a:p>
            <a:r>
              <a:rPr lang="fi-FI" sz="1400" smtClean="0">
                <a:latin typeface="Bookman Old Style" pitchFamily="18" charset="0"/>
              </a:rPr>
              <a:t>Liiketulos	+ 1.527.000 €</a:t>
            </a:r>
          </a:p>
        </p:txBody>
      </p:sp>
      <p:sp>
        <p:nvSpPr>
          <p:cNvPr id="7" name="Dian numeron paikkamerkki 5"/>
          <p:cNvSpPr txBox="1">
            <a:spLocks/>
          </p:cNvSpPr>
          <p:nvPr/>
        </p:nvSpPr>
        <p:spPr bwMode="auto">
          <a:xfrm>
            <a:off x="776288" y="6405563"/>
            <a:ext cx="8353425" cy="268287"/>
          </a:xfrm>
          <a:prstGeom prst="rect">
            <a:avLst/>
          </a:prstGeom>
          <a:noFill/>
          <a:ln w="9525">
            <a:noFill/>
            <a:miter lim="800000"/>
            <a:headEnd/>
            <a:tailEnd/>
          </a:ln>
          <a:effectLst/>
        </p:spPr>
        <p:txBody>
          <a:bodyPr lIns="0" tIns="0" rIns="0" bIns="0" anchor="b"/>
          <a:lstStyle/>
          <a:p>
            <a:pPr algn="ctr">
              <a:defRPr/>
            </a:pPr>
            <a:fld id="{4CF0CF9F-1425-4D97-89B4-1B3E13EFE78B}" type="slidenum">
              <a:rPr lang="sv-SE" sz="700">
                <a:cs typeface="+mn-cs"/>
              </a:rPr>
              <a:pPr algn="ctr">
                <a:defRPr/>
              </a:pPr>
              <a:t>12</a:t>
            </a:fld>
            <a:endParaRPr lang="sv-SE" sz="700" dirty="0">
              <a:cs typeface="+mn-cs"/>
            </a:endParaRPr>
          </a:p>
        </p:txBody>
      </p:sp>
      <p:pic>
        <p:nvPicPr>
          <p:cNvPr id="8"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
        <p:nvSpPr>
          <p:cNvPr id="10" name="Sisällön paikkamerkki 2"/>
          <p:cNvSpPr txBox="1">
            <a:spLocks/>
          </p:cNvSpPr>
          <p:nvPr/>
        </p:nvSpPr>
        <p:spPr>
          <a:xfrm>
            <a:off x="5119688" y="1470025"/>
            <a:ext cx="4262437" cy="4578350"/>
          </a:xfrm>
          <a:prstGeom prst="rect">
            <a:avLst/>
          </a:prstGeom>
        </p:spPr>
        <p:txBody>
          <a:bodyPr>
            <a:normAutofit/>
          </a:bodyPr>
          <a:lstStyle/>
          <a:p>
            <a:pPr marL="274320" indent="-274320" fontAlgn="auto">
              <a:spcBef>
                <a:spcPts val="600"/>
              </a:spcBef>
              <a:spcAft>
                <a:spcPts val="0"/>
              </a:spcAft>
              <a:buClr>
                <a:schemeClr val="accent1"/>
              </a:buClr>
              <a:buSzPct val="76000"/>
              <a:buFont typeface="Wingdings 3"/>
              <a:buChar char=""/>
              <a:defRPr/>
            </a:pPr>
            <a:r>
              <a:rPr lang="fi-FI" sz="1400" dirty="0">
                <a:latin typeface="Bookman Old Style" pitchFamily="18" charset="0"/>
                <a:cs typeface="+mn-cs"/>
              </a:rPr>
              <a:t>TASE</a:t>
            </a:r>
          </a:p>
          <a:p>
            <a:pPr marL="274320" indent="-274320" fontAlgn="auto">
              <a:spcBef>
                <a:spcPts val="600"/>
              </a:spcBef>
              <a:spcAft>
                <a:spcPts val="0"/>
              </a:spcAft>
              <a:buClr>
                <a:schemeClr val="accent1"/>
              </a:buClr>
              <a:buSzPct val="76000"/>
              <a:buFont typeface="Wingdings 3"/>
              <a:buChar char=""/>
              <a:defRPr/>
            </a:pPr>
            <a:r>
              <a:rPr lang="fi-FI" sz="1400" dirty="0">
                <a:latin typeface="Bookman Old Style" pitchFamily="18" charset="0"/>
                <a:cs typeface="+mn-cs"/>
              </a:rPr>
              <a:t>VASTAAVAA		+ 20.200.000 €</a:t>
            </a:r>
          </a:p>
          <a:p>
            <a:pPr marL="548640" lvl="1" indent="-274320" fontAlgn="auto">
              <a:spcBef>
                <a:spcPts val="500"/>
              </a:spcBef>
              <a:spcAft>
                <a:spcPts val="0"/>
              </a:spcAft>
              <a:buClr>
                <a:schemeClr val="accent2"/>
              </a:buClr>
              <a:buSzPct val="76000"/>
              <a:buFont typeface="Wingdings 3"/>
              <a:buChar char=""/>
              <a:defRPr/>
            </a:pPr>
            <a:r>
              <a:rPr lang="fi-FI" sz="1200" dirty="0">
                <a:solidFill>
                  <a:schemeClr val="tx2"/>
                </a:solidFill>
                <a:latin typeface="Bookman Old Style" pitchFamily="18" charset="0"/>
                <a:cs typeface="+mn-cs"/>
              </a:rPr>
              <a:t>S</a:t>
            </a:r>
            <a:r>
              <a:rPr lang="fi-FI" sz="1200" dirty="0" err="1">
                <a:solidFill>
                  <a:schemeClr val="tx2"/>
                </a:solidFill>
                <a:latin typeface="Bookman Old Style" pitchFamily="18" charset="0"/>
                <a:cs typeface="+mn-cs"/>
              </a:rPr>
              <a:t>ijoitukset</a:t>
            </a:r>
            <a:r>
              <a:rPr lang="fi-FI" sz="1200" dirty="0">
                <a:solidFill>
                  <a:schemeClr val="tx2"/>
                </a:solidFill>
                <a:latin typeface="Bookman Old Style" pitchFamily="18" charset="0"/>
                <a:cs typeface="+mn-cs"/>
              </a:rPr>
              <a:t>		+ 19.700.000 €</a:t>
            </a:r>
          </a:p>
          <a:p>
            <a:pPr marL="548640" lvl="1" indent="-274320" fontAlgn="auto">
              <a:spcBef>
                <a:spcPts val="500"/>
              </a:spcBef>
              <a:spcAft>
                <a:spcPts val="0"/>
              </a:spcAft>
              <a:buClr>
                <a:schemeClr val="accent2"/>
              </a:buClr>
              <a:buSzPct val="76000"/>
              <a:buFont typeface="Wingdings 3"/>
              <a:buChar char=""/>
              <a:defRPr/>
            </a:pPr>
            <a:r>
              <a:rPr lang="fi-FI" sz="1200" dirty="0">
                <a:solidFill>
                  <a:schemeClr val="tx2"/>
                </a:solidFill>
                <a:latin typeface="Bookman Old Style" pitchFamily="18" charset="0"/>
                <a:cs typeface="+mn-cs"/>
              </a:rPr>
              <a:t>Rahat ja pankkisaamiset	+ 500.000 €</a:t>
            </a:r>
          </a:p>
          <a:p>
            <a:pPr marL="274320" indent="-274320" fontAlgn="auto">
              <a:spcBef>
                <a:spcPts val="600"/>
              </a:spcBef>
              <a:spcAft>
                <a:spcPts val="0"/>
              </a:spcAft>
              <a:buClr>
                <a:schemeClr val="accent1"/>
              </a:buClr>
              <a:buSzPct val="76000"/>
              <a:buFont typeface="Wingdings 3"/>
              <a:buChar char=""/>
              <a:defRPr/>
            </a:pPr>
            <a:r>
              <a:rPr lang="fi-FI" sz="1400" dirty="0">
                <a:latin typeface="Bookman Old Style" pitchFamily="18" charset="0"/>
                <a:cs typeface="+mn-cs"/>
              </a:rPr>
              <a:t>Vastattavaa		-20.200.000 €</a:t>
            </a:r>
          </a:p>
          <a:p>
            <a:pPr marL="548640" lvl="1" indent="-274320" fontAlgn="auto">
              <a:spcBef>
                <a:spcPts val="500"/>
              </a:spcBef>
              <a:spcAft>
                <a:spcPts val="0"/>
              </a:spcAft>
              <a:buClr>
                <a:schemeClr val="accent2"/>
              </a:buClr>
              <a:buSzPct val="76000"/>
              <a:buFont typeface="Wingdings 3"/>
              <a:buChar char=""/>
              <a:defRPr/>
            </a:pPr>
            <a:r>
              <a:rPr lang="fi-FI" sz="1200" dirty="0">
                <a:solidFill>
                  <a:schemeClr val="tx2"/>
                </a:solidFill>
                <a:latin typeface="Bookman Old Style" pitchFamily="18" charset="0"/>
                <a:cs typeface="+mn-cs"/>
              </a:rPr>
              <a:t>Oma pääoma 		-10.000 €</a:t>
            </a:r>
          </a:p>
          <a:p>
            <a:pPr marL="548640" lvl="1" indent="-274320" fontAlgn="auto">
              <a:spcBef>
                <a:spcPts val="500"/>
              </a:spcBef>
              <a:spcAft>
                <a:spcPts val="0"/>
              </a:spcAft>
              <a:buClr>
                <a:schemeClr val="accent2"/>
              </a:buClr>
              <a:buSzPct val="76000"/>
              <a:buFont typeface="Wingdings 3"/>
              <a:buChar char=""/>
              <a:defRPr/>
            </a:pPr>
            <a:r>
              <a:rPr lang="fi-FI" sz="1200" dirty="0">
                <a:solidFill>
                  <a:schemeClr val="tx2"/>
                </a:solidFill>
                <a:latin typeface="Bookman Old Style" pitchFamily="18" charset="0"/>
                <a:cs typeface="+mn-cs"/>
              </a:rPr>
              <a:t>Vieras pääoma		-20.190.000 €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Otsikko 1"/>
          <p:cNvSpPr>
            <a:spLocks noGrp="1"/>
          </p:cNvSpPr>
          <p:nvPr>
            <p:ph type="title"/>
          </p:nvPr>
        </p:nvSpPr>
        <p:spPr>
          <a:xfrm>
            <a:off x="442913" y="265113"/>
            <a:ext cx="8353425" cy="755650"/>
          </a:xfrm>
        </p:spPr>
        <p:txBody>
          <a:bodyPr/>
          <a:lstStyle/>
          <a:p>
            <a:r>
              <a:rPr lang="fi-FI" sz="2400" smtClean="0"/>
              <a:t>Kassavirtalaskelma (vuonna 2014)</a:t>
            </a:r>
          </a:p>
        </p:txBody>
      </p:sp>
      <p:sp>
        <p:nvSpPr>
          <p:cNvPr id="46082" name="Dian numeron paikkamerkki 5"/>
          <p:cNvSpPr>
            <a:spLocks noGrp="1"/>
          </p:cNvSpPr>
          <p:nvPr>
            <p:ph type="sldNum"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ACA7D228-3BBF-4C0A-9C62-22B236F58CB2}" type="slidenum">
              <a:rPr lang="sv-SE" smtClean="0"/>
              <a:pPr/>
              <a:t>13</a:t>
            </a:fld>
            <a:endParaRPr lang="sv-SE" smtClean="0"/>
          </a:p>
        </p:txBody>
      </p:sp>
      <p:sp>
        <p:nvSpPr>
          <p:cNvPr id="27651" name="Tekstikehys 6"/>
          <p:cNvSpPr txBox="1">
            <a:spLocks noChangeArrowheads="1"/>
          </p:cNvSpPr>
          <p:nvPr/>
        </p:nvSpPr>
        <p:spPr bwMode="auto">
          <a:xfrm>
            <a:off x="3887788" y="1917700"/>
            <a:ext cx="1654175" cy="800100"/>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LOGOMO </a:t>
            </a:r>
            <a:r>
              <a:rPr lang="fi-FI" dirty="0">
                <a:latin typeface="Bookman Old Style" pitchFamily="18" charset="0"/>
              </a:rPr>
              <a:t>Oy</a:t>
            </a:r>
          </a:p>
          <a:p>
            <a:pPr algn="ctr">
              <a:defRPr/>
            </a:pPr>
            <a:r>
              <a:rPr lang="fi-FI" sz="1400" dirty="0">
                <a:latin typeface="Bookman Old Style" pitchFamily="18" charset="0"/>
              </a:rPr>
              <a:t>Nettotuotto</a:t>
            </a:r>
          </a:p>
          <a:p>
            <a:pPr algn="ctr">
              <a:defRPr/>
            </a:pPr>
            <a:r>
              <a:rPr lang="fi-FI" sz="1400" dirty="0">
                <a:latin typeface="Bookman Old Style" pitchFamily="18" charset="0"/>
              </a:rPr>
              <a:t>+1.527.000 €</a:t>
            </a:r>
          </a:p>
        </p:txBody>
      </p:sp>
      <p:sp>
        <p:nvSpPr>
          <p:cNvPr id="27652" name="Tekstikehys 7"/>
          <p:cNvSpPr txBox="1">
            <a:spLocks noChangeArrowheads="1"/>
          </p:cNvSpPr>
          <p:nvPr/>
        </p:nvSpPr>
        <p:spPr bwMode="auto">
          <a:xfrm>
            <a:off x="527050" y="1412875"/>
            <a:ext cx="2178050" cy="615950"/>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err="1">
                <a:latin typeface="Bookman Old Style" pitchFamily="18" charset="0"/>
              </a:rPr>
              <a:t>Hartela</a:t>
            </a:r>
            <a:r>
              <a:rPr lang="fi-FI" dirty="0">
                <a:latin typeface="Bookman Old Style" pitchFamily="18" charset="0"/>
              </a:rPr>
              <a:t> Oy (61 </a:t>
            </a:r>
            <a:r>
              <a:rPr lang="fi-FI" dirty="0">
                <a:latin typeface="Bookman Old Style" pitchFamily="18" charset="0"/>
              </a:rPr>
              <a:t>%)</a:t>
            </a:r>
          </a:p>
          <a:p>
            <a:pPr algn="ctr">
              <a:defRPr/>
            </a:pPr>
            <a:r>
              <a:rPr lang="fi-FI" sz="1600" dirty="0">
                <a:latin typeface="Bookman Old Style" pitchFamily="18" charset="0"/>
              </a:rPr>
              <a:t>Korkotuotto</a:t>
            </a:r>
            <a:endParaRPr lang="fi-FI" sz="1600" dirty="0">
              <a:latin typeface="Bookman Old Style" pitchFamily="18" charset="0"/>
            </a:endParaRPr>
          </a:p>
        </p:txBody>
      </p:sp>
      <p:sp>
        <p:nvSpPr>
          <p:cNvPr id="27653" name="Tekstikehys 8"/>
          <p:cNvSpPr txBox="1">
            <a:spLocks noChangeArrowheads="1"/>
          </p:cNvSpPr>
          <p:nvPr/>
        </p:nvSpPr>
        <p:spPr bwMode="auto">
          <a:xfrm>
            <a:off x="6637338" y="1412875"/>
            <a:ext cx="2844800" cy="615950"/>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Turun kaupunki (39 </a:t>
            </a:r>
            <a:r>
              <a:rPr lang="fi-FI" dirty="0">
                <a:latin typeface="Bookman Old Style" pitchFamily="18" charset="0"/>
              </a:rPr>
              <a:t>%)</a:t>
            </a:r>
          </a:p>
          <a:p>
            <a:pPr algn="ctr">
              <a:defRPr/>
            </a:pPr>
            <a:r>
              <a:rPr lang="fi-FI" sz="1600" dirty="0">
                <a:latin typeface="Bookman Old Style" pitchFamily="18" charset="0"/>
              </a:rPr>
              <a:t>Korkotuotto</a:t>
            </a:r>
            <a:endParaRPr lang="fi-FI" sz="1600" dirty="0">
              <a:latin typeface="Bookman Old Style" pitchFamily="18" charset="0"/>
            </a:endParaRPr>
          </a:p>
        </p:txBody>
      </p:sp>
      <p:cxnSp>
        <p:nvCxnSpPr>
          <p:cNvPr id="11" name="Suora nuoliyhdysviiva 10"/>
          <p:cNvCxnSpPr/>
          <p:nvPr/>
        </p:nvCxnSpPr>
        <p:spPr>
          <a:xfrm rot="10800000">
            <a:off x="2838450" y="1885950"/>
            <a:ext cx="895350" cy="4381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uora nuoliyhdysviiva 12"/>
          <p:cNvCxnSpPr/>
          <p:nvPr/>
        </p:nvCxnSpPr>
        <p:spPr>
          <a:xfrm flipV="1">
            <a:off x="5600700" y="1943100"/>
            <a:ext cx="904875" cy="4889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Suora nuoliyhdysviiva 15"/>
          <p:cNvCxnSpPr/>
          <p:nvPr/>
        </p:nvCxnSpPr>
        <p:spPr>
          <a:xfrm rot="16200000" flipH="1">
            <a:off x="4133850" y="3384550"/>
            <a:ext cx="1168400" cy="127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657" name="Tekstikehys 16"/>
          <p:cNvSpPr txBox="1">
            <a:spLocks noChangeArrowheads="1"/>
          </p:cNvSpPr>
          <p:nvPr/>
        </p:nvSpPr>
        <p:spPr bwMode="auto">
          <a:xfrm>
            <a:off x="3895725" y="4079875"/>
            <a:ext cx="1806575" cy="1230313"/>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Kiinteistö Oy</a:t>
            </a:r>
          </a:p>
          <a:p>
            <a:pPr algn="ctr">
              <a:defRPr/>
            </a:pPr>
            <a:r>
              <a:rPr lang="fi-FI" sz="1400" dirty="0">
                <a:latin typeface="Bookman Old Style" pitchFamily="18" charset="0"/>
              </a:rPr>
              <a:t>Hoitokustannus</a:t>
            </a:r>
          </a:p>
          <a:p>
            <a:pPr algn="ctr">
              <a:defRPr/>
            </a:pPr>
            <a:r>
              <a:rPr lang="fi-FI" sz="1400" dirty="0">
                <a:latin typeface="Bookman Old Style" pitchFamily="18" charset="0"/>
              </a:rPr>
              <a:t>-1.066.000 €</a:t>
            </a:r>
          </a:p>
          <a:p>
            <a:pPr algn="ctr">
              <a:defRPr/>
            </a:pPr>
            <a:r>
              <a:rPr lang="fi-FI" sz="1400" dirty="0">
                <a:latin typeface="Bookman Old Style" pitchFamily="18" charset="0"/>
              </a:rPr>
              <a:t>Lainan korot (4 %)</a:t>
            </a:r>
          </a:p>
          <a:p>
            <a:pPr algn="ctr">
              <a:defRPr/>
            </a:pPr>
            <a:r>
              <a:rPr lang="fi-FI" sz="1400" dirty="0">
                <a:latin typeface="Bookman Old Style" pitchFamily="18" charset="0"/>
              </a:rPr>
              <a:t>-1.212.000 €</a:t>
            </a:r>
          </a:p>
        </p:txBody>
      </p:sp>
      <p:sp>
        <p:nvSpPr>
          <p:cNvPr id="46090" name="Tekstikehys 17"/>
          <p:cNvSpPr txBox="1">
            <a:spLocks noChangeArrowheads="1"/>
          </p:cNvSpPr>
          <p:nvPr/>
        </p:nvSpPr>
        <p:spPr bwMode="auto">
          <a:xfrm>
            <a:off x="4737100" y="3454400"/>
            <a:ext cx="1581150" cy="369888"/>
          </a:xfrm>
          <a:prstGeom prst="rect">
            <a:avLst/>
          </a:prstGeom>
          <a:noFill/>
          <a:ln w="9525">
            <a:noFill/>
            <a:miter lim="800000"/>
            <a:headEnd/>
            <a:tailEnd/>
          </a:ln>
        </p:spPr>
        <p:txBody>
          <a:bodyPr wrap="none">
            <a:spAutoFit/>
          </a:bodyPr>
          <a:lstStyle/>
          <a:p>
            <a:r>
              <a:rPr lang="fi-FI">
                <a:latin typeface="Bookman Old Style" pitchFamily="18" charset="0"/>
              </a:rPr>
              <a:t>Hoitovastike</a:t>
            </a:r>
          </a:p>
        </p:txBody>
      </p:sp>
      <p:sp>
        <p:nvSpPr>
          <p:cNvPr id="46091" name="Tekstikehys 18"/>
          <p:cNvSpPr txBox="1">
            <a:spLocks noChangeArrowheads="1"/>
          </p:cNvSpPr>
          <p:nvPr/>
        </p:nvSpPr>
        <p:spPr bwMode="auto">
          <a:xfrm>
            <a:off x="4724400" y="3124200"/>
            <a:ext cx="1581150" cy="369888"/>
          </a:xfrm>
          <a:prstGeom prst="rect">
            <a:avLst/>
          </a:prstGeom>
          <a:noFill/>
          <a:ln w="9525">
            <a:noFill/>
            <a:miter lim="800000"/>
            <a:headEnd/>
            <a:tailEnd/>
          </a:ln>
        </p:spPr>
        <p:txBody>
          <a:bodyPr wrap="none">
            <a:spAutoFit/>
          </a:bodyPr>
          <a:lstStyle/>
          <a:p>
            <a:r>
              <a:rPr lang="fi-FI">
                <a:latin typeface="Bookman Old Style" pitchFamily="18" charset="0"/>
              </a:rPr>
              <a:t>Rah. vastike</a:t>
            </a:r>
          </a:p>
        </p:txBody>
      </p:sp>
      <p:cxnSp>
        <p:nvCxnSpPr>
          <p:cNvPr id="21" name="Suora nuoliyhdysviiva 20"/>
          <p:cNvCxnSpPr/>
          <p:nvPr/>
        </p:nvCxnSpPr>
        <p:spPr>
          <a:xfrm>
            <a:off x="5824538" y="4822825"/>
            <a:ext cx="1219200" cy="4635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093" name="Tekstikehys 21"/>
          <p:cNvSpPr txBox="1">
            <a:spLocks noChangeArrowheads="1"/>
          </p:cNvSpPr>
          <p:nvPr/>
        </p:nvSpPr>
        <p:spPr bwMode="auto">
          <a:xfrm>
            <a:off x="6851650" y="5219700"/>
            <a:ext cx="2201863" cy="646113"/>
          </a:xfrm>
          <a:prstGeom prst="rect">
            <a:avLst/>
          </a:prstGeom>
          <a:noFill/>
          <a:ln w="9525">
            <a:noFill/>
            <a:miter lim="800000"/>
            <a:headEnd/>
            <a:tailEnd/>
          </a:ln>
        </p:spPr>
        <p:txBody>
          <a:bodyPr wrap="none">
            <a:spAutoFit/>
          </a:bodyPr>
          <a:lstStyle/>
          <a:p>
            <a:pPr algn="ctr"/>
            <a:r>
              <a:rPr lang="fi-FI">
                <a:latin typeface="Bookman Old Style" pitchFamily="18" charset="0"/>
              </a:rPr>
              <a:t>Ulkoiset </a:t>
            </a:r>
          </a:p>
          <a:p>
            <a:pPr algn="ctr"/>
            <a:r>
              <a:rPr lang="fi-FI">
                <a:latin typeface="Bookman Old Style" pitchFamily="18" charset="0"/>
              </a:rPr>
              <a:t>palvelun tuottajat</a:t>
            </a:r>
          </a:p>
        </p:txBody>
      </p:sp>
      <p:cxnSp>
        <p:nvCxnSpPr>
          <p:cNvPr id="25" name="Suora nuoliyhdysviiva 24"/>
          <p:cNvCxnSpPr>
            <a:stCxn id="27657" idx="2"/>
          </p:cNvCxnSpPr>
          <p:nvPr/>
        </p:nvCxnSpPr>
        <p:spPr>
          <a:xfrm rot="16200000" flipH="1">
            <a:off x="4459288" y="5649913"/>
            <a:ext cx="690562" cy="11112"/>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095" name="Tekstikehys 25"/>
          <p:cNvSpPr txBox="1">
            <a:spLocks noChangeArrowheads="1"/>
          </p:cNvSpPr>
          <p:nvPr/>
        </p:nvSpPr>
        <p:spPr bwMode="auto">
          <a:xfrm>
            <a:off x="4343400" y="6035675"/>
            <a:ext cx="914400" cy="369888"/>
          </a:xfrm>
          <a:prstGeom prst="rect">
            <a:avLst/>
          </a:prstGeom>
          <a:noFill/>
          <a:ln w="9525">
            <a:noFill/>
            <a:miter lim="800000"/>
            <a:headEnd/>
            <a:tailEnd/>
          </a:ln>
        </p:spPr>
        <p:txBody>
          <a:bodyPr wrap="none">
            <a:spAutoFit/>
          </a:bodyPr>
          <a:lstStyle/>
          <a:p>
            <a:r>
              <a:rPr lang="fi-FI">
                <a:latin typeface="Bookman Old Style" pitchFamily="18" charset="0"/>
              </a:rPr>
              <a:t>Pankit</a:t>
            </a:r>
          </a:p>
        </p:txBody>
      </p:sp>
      <p:cxnSp>
        <p:nvCxnSpPr>
          <p:cNvPr id="28" name="Suora nuoliyhdysviiva 27"/>
          <p:cNvCxnSpPr/>
          <p:nvPr/>
        </p:nvCxnSpPr>
        <p:spPr>
          <a:xfrm flipV="1">
            <a:off x="1765300" y="2514600"/>
            <a:ext cx="2095500" cy="12319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0" name="Suora nuoliyhdysviiva 29"/>
          <p:cNvCxnSpPr/>
          <p:nvPr/>
        </p:nvCxnSpPr>
        <p:spPr>
          <a:xfrm rot="10800000" flipV="1">
            <a:off x="2190750" y="2743200"/>
            <a:ext cx="1685925" cy="10382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7666" name="Tekstikehys 35"/>
          <p:cNvSpPr txBox="1">
            <a:spLocks noChangeArrowheads="1"/>
          </p:cNvSpPr>
          <p:nvPr/>
        </p:nvSpPr>
        <p:spPr bwMode="auto">
          <a:xfrm>
            <a:off x="317500" y="3873500"/>
            <a:ext cx="1860550" cy="1230313"/>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Operaattori Oy</a:t>
            </a:r>
          </a:p>
          <a:p>
            <a:pPr algn="ctr">
              <a:defRPr/>
            </a:pPr>
            <a:r>
              <a:rPr lang="fi-FI" sz="1400" dirty="0">
                <a:latin typeface="Bookman Old Style" pitchFamily="18" charset="0"/>
              </a:rPr>
              <a:t>Sali vuokrat</a:t>
            </a:r>
          </a:p>
          <a:p>
            <a:pPr algn="ctr">
              <a:defRPr/>
            </a:pPr>
            <a:r>
              <a:rPr lang="fi-FI" sz="1400" dirty="0">
                <a:latin typeface="Bookman Old Style" pitchFamily="18" charset="0"/>
              </a:rPr>
              <a:t>-1.300.000 €</a:t>
            </a:r>
          </a:p>
          <a:p>
            <a:pPr algn="ctr">
              <a:defRPr/>
            </a:pPr>
            <a:r>
              <a:rPr lang="fi-FI" sz="1400" dirty="0">
                <a:latin typeface="Bookman Old Style" pitchFamily="18" charset="0"/>
              </a:rPr>
              <a:t>Palvelumaksu</a:t>
            </a:r>
          </a:p>
          <a:p>
            <a:pPr algn="ctr">
              <a:defRPr/>
            </a:pPr>
            <a:r>
              <a:rPr lang="fi-FI" sz="1400" dirty="0">
                <a:latin typeface="Bookman Old Style" pitchFamily="18" charset="0"/>
              </a:rPr>
              <a:t>+ 500.000 €</a:t>
            </a:r>
          </a:p>
        </p:txBody>
      </p:sp>
      <p:sp>
        <p:nvSpPr>
          <p:cNvPr id="46099" name="Tekstikehys 36"/>
          <p:cNvSpPr txBox="1">
            <a:spLocks noChangeArrowheads="1"/>
          </p:cNvSpPr>
          <p:nvPr/>
        </p:nvSpPr>
        <p:spPr bwMode="auto">
          <a:xfrm>
            <a:off x="635000" y="3225800"/>
            <a:ext cx="1557338" cy="369888"/>
          </a:xfrm>
          <a:prstGeom prst="rect">
            <a:avLst/>
          </a:prstGeom>
          <a:noFill/>
          <a:ln w="9525">
            <a:noFill/>
            <a:miter lim="800000"/>
            <a:headEnd/>
            <a:tailEnd/>
          </a:ln>
        </p:spPr>
        <p:txBody>
          <a:bodyPr wrap="none">
            <a:spAutoFit/>
          </a:bodyPr>
          <a:lstStyle/>
          <a:p>
            <a:r>
              <a:rPr lang="fi-FI">
                <a:latin typeface="Bookman Old Style" pitchFamily="18" charset="0"/>
              </a:rPr>
              <a:t>Sali vuokrat</a:t>
            </a:r>
          </a:p>
        </p:txBody>
      </p:sp>
      <p:sp>
        <p:nvSpPr>
          <p:cNvPr id="46100" name="Tekstikehys 37"/>
          <p:cNvSpPr txBox="1">
            <a:spLocks noChangeArrowheads="1"/>
          </p:cNvSpPr>
          <p:nvPr/>
        </p:nvSpPr>
        <p:spPr bwMode="auto">
          <a:xfrm>
            <a:off x="2260600" y="3746500"/>
            <a:ext cx="1768475" cy="369888"/>
          </a:xfrm>
          <a:prstGeom prst="rect">
            <a:avLst/>
          </a:prstGeom>
          <a:noFill/>
          <a:ln w="9525">
            <a:noFill/>
            <a:miter lim="800000"/>
            <a:headEnd/>
            <a:tailEnd/>
          </a:ln>
        </p:spPr>
        <p:txBody>
          <a:bodyPr wrap="none">
            <a:spAutoFit/>
          </a:bodyPr>
          <a:lstStyle/>
          <a:p>
            <a:r>
              <a:rPr lang="fi-FI">
                <a:latin typeface="Bookman Old Style" pitchFamily="18" charset="0"/>
              </a:rPr>
              <a:t>Palvelumaksu</a:t>
            </a:r>
          </a:p>
        </p:txBody>
      </p:sp>
      <p:cxnSp>
        <p:nvCxnSpPr>
          <p:cNvPr id="40" name="Suora nuoliyhdysviiva 39"/>
          <p:cNvCxnSpPr/>
          <p:nvPr/>
        </p:nvCxnSpPr>
        <p:spPr>
          <a:xfrm rot="10800000">
            <a:off x="5553075" y="2781300"/>
            <a:ext cx="1571625" cy="1066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6102" name="Tekstikehys 40"/>
          <p:cNvSpPr txBox="1">
            <a:spLocks noChangeArrowheads="1"/>
          </p:cNvSpPr>
          <p:nvPr/>
        </p:nvSpPr>
        <p:spPr bwMode="auto">
          <a:xfrm>
            <a:off x="6261100" y="2882900"/>
            <a:ext cx="1473200" cy="369888"/>
          </a:xfrm>
          <a:prstGeom prst="rect">
            <a:avLst/>
          </a:prstGeom>
          <a:noFill/>
          <a:ln w="9525">
            <a:noFill/>
            <a:miter lim="800000"/>
            <a:headEnd/>
            <a:tailEnd/>
          </a:ln>
        </p:spPr>
        <p:txBody>
          <a:bodyPr wrap="none">
            <a:spAutoFit/>
          </a:bodyPr>
          <a:lstStyle/>
          <a:p>
            <a:r>
              <a:rPr lang="fi-FI">
                <a:latin typeface="Bookman Old Style" pitchFamily="18" charset="0"/>
              </a:rPr>
              <a:t>Tilavuokrat</a:t>
            </a:r>
          </a:p>
        </p:txBody>
      </p:sp>
      <p:sp>
        <p:nvSpPr>
          <p:cNvPr id="27671" name="Tekstikehys 42"/>
          <p:cNvSpPr txBox="1">
            <a:spLocks noChangeArrowheads="1"/>
          </p:cNvSpPr>
          <p:nvPr/>
        </p:nvSpPr>
        <p:spPr bwMode="auto">
          <a:xfrm>
            <a:off x="7292975" y="3340100"/>
            <a:ext cx="1878013" cy="1230313"/>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Vuokralaiset</a:t>
            </a:r>
          </a:p>
          <a:p>
            <a:pPr algn="ctr">
              <a:defRPr/>
            </a:pPr>
            <a:r>
              <a:rPr lang="fi-FI" sz="1400" dirty="0">
                <a:latin typeface="Bookman Old Style" pitchFamily="18" charset="0"/>
              </a:rPr>
              <a:t>Vuokrat</a:t>
            </a:r>
          </a:p>
          <a:p>
            <a:pPr algn="ctr">
              <a:defRPr/>
            </a:pPr>
            <a:r>
              <a:rPr lang="fi-FI" sz="1400" dirty="0">
                <a:latin typeface="Bookman Old Style" pitchFamily="18" charset="0"/>
              </a:rPr>
              <a:t>Hoitokustannukset</a:t>
            </a:r>
          </a:p>
          <a:p>
            <a:pPr algn="ctr">
              <a:defRPr/>
            </a:pPr>
            <a:r>
              <a:rPr lang="fi-FI" sz="1400" dirty="0">
                <a:latin typeface="Bookman Old Style" pitchFamily="18" charset="0"/>
              </a:rPr>
              <a:t>Palvelumaksut</a:t>
            </a:r>
          </a:p>
          <a:p>
            <a:pPr algn="ctr">
              <a:defRPr/>
            </a:pPr>
            <a:r>
              <a:rPr lang="fi-FI" sz="1400" dirty="0">
                <a:latin typeface="Bookman Old Style" pitchFamily="18" charset="0"/>
              </a:rPr>
              <a:t>-3.005.000 €</a:t>
            </a:r>
          </a:p>
        </p:txBody>
      </p:sp>
      <p:pic>
        <p:nvPicPr>
          <p:cNvPr id="26"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30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Otsikko 1"/>
          <p:cNvSpPr>
            <a:spLocks noGrp="1"/>
          </p:cNvSpPr>
          <p:nvPr>
            <p:ph type="title"/>
          </p:nvPr>
        </p:nvSpPr>
        <p:spPr>
          <a:xfrm>
            <a:off x="442913" y="265113"/>
            <a:ext cx="8353425" cy="755650"/>
          </a:xfrm>
        </p:spPr>
        <p:txBody>
          <a:bodyPr/>
          <a:lstStyle/>
          <a:p>
            <a:r>
              <a:rPr lang="fi-FI" sz="2400" smtClean="0"/>
              <a:t>Rahoitus (vuonna 2014)</a:t>
            </a:r>
          </a:p>
        </p:txBody>
      </p:sp>
      <p:sp>
        <p:nvSpPr>
          <p:cNvPr id="47106" name="Dian numeron paikkamerkki 5"/>
          <p:cNvSpPr>
            <a:spLocks noGrp="1"/>
          </p:cNvSpPr>
          <p:nvPr>
            <p:ph type="sldNum"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6070385C-2D69-4A52-954C-9140CF7AD8C8}" type="slidenum">
              <a:rPr lang="sv-SE" smtClean="0"/>
              <a:pPr/>
              <a:t>14</a:t>
            </a:fld>
            <a:endParaRPr lang="sv-SE" smtClean="0"/>
          </a:p>
        </p:txBody>
      </p:sp>
      <p:sp>
        <p:nvSpPr>
          <p:cNvPr id="29699" name="Tekstikehys 8"/>
          <p:cNvSpPr txBox="1">
            <a:spLocks noChangeArrowheads="1"/>
          </p:cNvSpPr>
          <p:nvPr/>
        </p:nvSpPr>
        <p:spPr bwMode="auto">
          <a:xfrm>
            <a:off x="3470275" y="1635125"/>
            <a:ext cx="2419350" cy="1477963"/>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LOGOMO </a:t>
            </a:r>
            <a:r>
              <a:rPr lang="fi-FI" dirty="0">
                <a:latin typeface="Bookman Old Style" pitchFamily="18" charset="0"/>
              </a:rPr>
              <a:t>Oy</a:t>
            </a:r>
          </a:p>
          <a:p>
            <a:pPr algn="ctr">
              <a:defRPr/>
            </a:pPr>
            <a:r>
              <a:rPr lang="fi-FI" sz="1600" dirty="0">
                <a:latin typeface="Bookman Old Style" pitchFamily="18" charset="0"/>
              </a:rPr>
              <a:t>Varainsiirtovero 1,6 </a:t>
            </a:r>
            <a:r>
              <a:rPr lang="fi-FI" sz="1600" dirty="0">
                <a:latin typeface="Bookman Old Style" pitchFamily="18" charset="0"/>
              </a:rPr>
              <a:t>%</a:t>
            </a:r>
            <a:endParaRPr lang="fi-FI" sz="1600" dirty="0">
              <a:latin typeface="Bookman Old Style" pitchFamily="18" charset="0"/>
            </a:endParaRPr>
          </a:p>
          <a:p>
            <a:pPr algn="ctr">
              <a:defRPr/>
            </a:pPr>
            <a:r>
              <a:rPr lang="fi-FI" sz="1400" dirty="0">
                <a:latin typeface="Bookman Old Style" pitchFamily="18" charset="0"/>
              </a:rPr>
              <a:t>106.000 €</a:t>
            </a:r>
          </a:p>
          <a:p>
            <a:pPr algn="ctr">
              <a:defRPr/>
            </a:pPr>
            <a:r>
              <a:rPr lang="fi-FI" sz="1600" dirty="0">
                <a:latin typeface="Bookman Old Style" pitchFamily="18" charset="0"/>
              </a:rPr>
              <a:t>Käyttöpääoma</a:t>
            </a:r>
          </a:p>
          <a:p>
            <a:pPr algn="ctr">
              <a:defRPr/>
            </a:pPr>
            <a:r>
              <a:rPr lang="fi-FI" sz="1000" dirty="0">
                <a:latin typeface="Bookman Old Style" pitchFamily="18" charset="0"/>
              </a:rPr>
              <a:t>Toiminnan aloitusta varten</a:t>
            </a:r>
          </a:p>
          <a:p>
            <a:pPr algn="ctr">
              <a:defRPr/>
            </a:pPr>
            <a:r>
              <a:rPr lang="fi-FI" sz="1400" dirty="0">
                <a:latin typeface="Bookman Old Style" pitchFamily="18" charset="0"/>
              </a:rPr>
              <a:t>500.000 €</a:t>
            </a:r>
            <a:r>
              <a:rPr lang="fi-FI" sz="1600" dirty="0">
                <a:latin typeface="Bookman Old Style" pitchFamily="18" charset="0"/>
              </a:rPr>
              <a:t> </a:t>
            </a:r>
            <a:endParaRPr lang="fi-FI" sz="1600" dirty="0">
              <a:latin typeface="Bookman Old Style" pitchFamily="18" charset="0"/>
            </a:endParaRPr>
          </a:p>
        </p:txBody>
      </p:sp>
      <p:sp>
        <p:nvSpPr>
          <p:cNvPr id="29700" name="Tekstikehys 9"/>
          <p:cNvSpPr txBox="1">
            <a:spLocks noChangeArrowheads="1"/>
          </p:cNvSpPr>
          <p:nvPr/>
        </p:nvSpPr>
        <p:spPr bwMode="auto">
          <a:xfrm>
            <a:off x="330200" y="1257300"/>
            <a:ext cx="2178050" cy="800100"/>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err="1">
                <a:latin typeface="Bookman Old Style" pitchFamily="18" charset="0"/>
              </a:rPr>
              <a:t>Hartela</a:t>
            </a:r>
            <a:r>
              <a:rPr lang="fi-FI" dirty="0">
                <a:latin typeface="Bookman Old Style" pitchFamily="18" charset="0"/>
              </a:rPr>
              <a:t> Oy (61 %)</a:t>
            </a:r>
          </a:p>
          <a:p>
            <a:pPr algn="ctr">
              <a:defRPr/>
            </a:pPr>
            <a:r>
              <a:rPr lang="fi-FI" sz="1400" dirty="0">
                <a:latin typeface="Bookman Old Style" pitchFamily="18" charset="0"/>
              </a:rPr>
              <a:t>Osakaslaina</a:t>
            </a:r>
          </a:p>
          <a:p>
            <a:pPr algn="ctr">
              <a:defRPr/>
            </a:pPr>
            <a:r>
              <a:rPr lang="fi-FI" sz="1400" dirty="0">
                <a:latin typeface="Bookman Old Style" pitchFamily="18" charset="0"/>
              </a:rPr>
              <a:t>12.300.000 €</a:t>
            </a:r>
          </a:p>
        </p:txBody>
      </p:sp>
      <p:sp>
        <p:nvSpPr>
          <p:cNvPr id="29701" name="Tekstikehys 10"/>
          <p:cNvSpPr txBox="1">
            <a:spLocks noChangeArrowheads="1"/>
          </p:cNvSpPr>
          <p:nvPr/>
        </p:nvSpPr>
        <p:spPr bwMode="auto">
          <a:xfrm>
            <a:off x="6675438" y="1276350"/>
            <a:ext cx="2846387" cy="800100"/>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Turun kaupunki (39 %)</a:t>
            </a:r>
          </a:p>
          <a:p>
            <a:pPr algn="ctr">
              <a:defRPr/>
            </a:pPr>
            <a:r>
              <a:rPr lang="fi-FI" sz="1400" dirty="0">
                <a:latin typeface="Bookman Old Style" pitchFamily="18" charset="0"/>
              </a:rPr>
              <a:t>Osakaslaina</a:t>
            </a:r>
          </a:p>
          <a:p>
            <a:pPr algn="ctr">
              <a:defRPr/>
            </a:pPr>
            <a:r>
              <a:rPr lang="fi-FI" sz="1400" dirty="0">
                <a:latin typeface="Bookman Old Style" pitchFamily="18" charset="0"/>
              </a:rPr>
              <a:t>7.900.000 €</a:t>
            </a:r>
          </a:p>
        </p:txBody>
      </p:sp>
      <p:cxnSp>
        <p:nvCxnSpPr>
          <p:cNvPr id="12" name="Suora nuoliyhdysviiva 11"/>
          <p:cNvCxnSpPr>
            <a:stCxn id="29700" idx="3"/>
            <a:endCxn id="29699" idx="1"/>
          </p:cNvCxnSpPr>
          <p:nvPr/>
        </p:nvCxnSpPr>
        <p:spPr>
          <a:xfrm>
            <a:off x="2508250" y="1657350"/>
            <a:ext cx="962025" cy="71596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uora nuoliyhdysviiva 12"/>
          <p:cNvCxnSpPr>
            <a:stCxn id="29701" idx="1"/>
            <a:endCxn id="29699" idx="3"/>
          </p:cNvCxnSpPr>
          <p:nvPr/>
        </p:nvCxnSpPr>
        <p:spPr>
          <a:xfrm rot="10800000" flipV="1">
            <a:off x="5889625" y="1676400"/>
            <a:ext cx="785813" cy="69691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uora nuoliyhdysviiva 13"/>
          <p:cNvCxnSpPr>
            <a:stCxn id="29699" idx="2"/>
            <a:endCxn id="29705" idx="0"/>
          </p:cNvCxnSpPr>
          <p:nvPr/>
        </p:nvCxnSpPr>
        <p:spPr>
          <a:xfrm rot="16200000" flipH="1">
            <a:off x="4188619" y="3604419"/>
            <a:ext cx="992187" cy="95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9705" name="Tekstikehys 14"/>
          <p:cNvSpPr txBox="1">
            <a:spLocks noChangeArrowheads="1"/>
          </p:cNvSpPr>
          <p:nvPr/>
        </p:nvSpPr>
        <p:spPr bwMode="auto">
          <a:xfrm>
            <a:off x="3749675" y="4105275"/>
            <a:ext cx="1879600" cy="800100"/>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Kiinteistö Oy</a:t>
            </a:r>
          </a:p>
          <a:p>
            <a:pPr algn="ctr">
              <a:defRPr/>
            </a:pPr>
            <a:r>
              <a:rPr lang="fi-FI" sz="1400" dirty="0">
                <a:latin typeface="Bookman Old Style" pitchFamily="18" charset="0"/>
              </a:rPr>
              <a:t>Kiinteistöomaisuus</a:t>
            </a:r>
          </a:p>
          <a:p>
            <a:pPr algn="ctr">
              <a:defRPr/>
            </a:pPr>
            <a:r>
              <a:rPr lang="fi-FI" sz="1400" dirty="0">
                <a:latin typeface="Bookman Old Style" pitchFamily="18" charset="0"/>
              </a:rPr>
              <a:t>49.894.000 </a:t>
            </a:r>
            <a:r>
              <a:rPr lang="fi-FI" sz="1400" dirty="0">
                <a:latin typeface="Bookman Old Style" pitchFamily="18" charset="0"/>
              </a:rPr>
              <a:t>€</a:t>
            </a:r>
          </a:p>
        </p:txBody>
      </p:sp>
      <p:sp>
        <p:nvSpPr>
          <p:cNvPr id="47114" name="Tekstikehys 16"/>
          <p:cNvSpPr txBox="1">
            <a:spLocks noChangeArrowheads="1"/>
          </p:cNvSpPr>
          <p:nvPr/>
        </p:nvSpPr>
        <p:spPr bwMode="auto">
          <a:xfrm>
            <a:off x="3022600" y="3302000"/>
            <a:ext cx="1636713" cy="584200"/>
          </a:xfrm>
          <a:prstGeom prst="rect">
            <a:avLst/>
          </a:prstGeom>
          <a:noFill/>
          <a:ln w="9525">
            <a:noFill/>
            <a:miter lim="800000"/>
            <a:headEnd/>
            <a:tailEnd/>
          </a:ln>
        </p:spPr>
        <p:txBody>
          <a:bodyPr wrap="none">
            <a:spAutoFit/>
          </a:bodyPr>
          <a:lstStyle/>
          <a:p>
            <a:r>
              <a:rPr lang="fi-FI">
                <a:latin typeface="Bookman Old Style" pitchFamily="18" charset="0"/>
              </a:rPr>
              <a:t>Pääomalaina</a:t>
            </a:r>
          </a:p>
          <a:p>
            <a:r>
              <a:rPr lang="fi-FI" sz="1400">
                <a:latin typeface="Bookman Old Style" pitchFamily="18" charset="0"/>
              </a:rPr>
              <a:t>19.594.000 €</a:t>
            </a:r>
          </a:p>
        </p:txBody>
      </p:sp>
      <p:cxnSp>
        <p:nvCxnSpPr>
          <p:cNvPr id="18" name="Suora nuoliyhdysviiva 17"/>
          <p:cNvCxnSpPr>
            <a:stCxn id="29705" idx="3"/>
            <a:endCxn id="29710" idx="1"/>
          </p:cNvCxnSpPr>
          <p:nvPr/>
        </p:nvCxnSpPr>
        <p:spPr>
          <a:xfrm flipV="1">
            <a:off x="5629275" y="4495800"/>
            <a:ext cx="1036638" cy="952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Suora nuoliyhdysviiva 19"/>
          <p:cNvCxnSpPr>
            <a:stCxn id="47117" idx="0"/>
            <a:endCxn id="29705" idx="2"/>
          </p:cNvCxnSpPr>
          <p:nvPr/>
        </p:nvCxnSpPr>
        <p:spPr>
          <a:xfrm rot="5400000" flipH="1" flipV="1">
            <a:off x="4135437" y="5459413"/>
            <a:ext cx="11080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7117" name="Tekstikehys 20"/>
          <p:cNvSpPr txBox="1">
            <a:spLocks noChangeArrowheads="1"/>
          </p:cNvSpPr>
          <p:nvPr/>
        </p:nvSpPr>
        <p:spPr bwMode="auto">
          <a:xfrm>
            <a:off x="4232275" y="6013450"/>
            <a:ext cx="914400" cy="369888"/>
          </a:xfrm>
          <a:prstGeom prst="rect">
            <a:avLst/>
          </a:prstGeom>
          <a:noFill/>
          <a:ln w="9525">
            <a:noFill/>
            <a:miter lim="800000"/>
            <a:headEnd/>
            <a:tailEnd/>
          </a:ln>
        </p:spPr>
        <p:txBody>
          <a:bodyPr wrap="none">
            <a:spAutoFit/>
          </a:bodyPr>
          <a:lstStyle/>
          <a:p>
            <a:r>
              <a:rPr lang="fi-FI">
                <a:latin typeface="Bookman Old Style" pitchFamily="18" charset="0"/>
              </a:rPr>
              <a:t>Pankit</a:t>
            </a:r>
          </a:p>
        </p:txBody>
      </p:sp>
      <p:sp>
        <p:nvSpPr>
          <p:cNvPr id="29710" name="Tekstikehys 28"/>
          <p:cNvSpPr txBox="1">
            <a:spLocks noChangeArrowheads="1"/>
          </p:cNvSpPr>
          <p:nvPr/>
        </p:nvSpPr>
        <p:spPr bwMode="auto">
          <a:xfrm>
            <a:off x="6665913" y="3771900"/>
            <a:ext cx="2470150" cy="1446213"/>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Investoinnit</a:t>
            </a:r>
          </a:p>
          <a:p>
            <a:pPr algn="ctr">
              <a:defRPr/>
            </a:pPr>
            <a:r>
              <a:rPr lang="fi-FI" sz="1400" dirty="0">
                <a:latin typeface="Bookman Old Style" pitchFamily="18" charset="0"/>
              </a:rPr>
              <a:t>Tontti + Rakennus </a:t>
            </a:r>
          </a:p>
          <a:p>
            <a:pPr algn="ctr">
              <a:defRPr/>
            </a:pPr>
            <a:r>
              <a:rPr lang="fi-FI" sz="1400" dirty="0">
                <a:latin typeface="Bookman Old Style" pitchFamily="18" charset="0"/>
              </a:rPr>
              <a:t>6.617.000 €</a:t>
            </a:r>
          </a:p>
          <a:p>
            <a:pPr algn="ctr">
              <a:defRPr/>
            </a:pPr>
            <a:r>
              <a:rPr lang="fi-FI" sz="1400" dirty="0">
                <a:latin typeface="Bookman Old Style" pitchFamily="18" charset="0"/>
              </a:rPr>
              <a:t>Perusparannus </a:t>
            </a:r>
            <a:r>
              <a:rPr lang="fi-FI" sz="1400" dirty="0">
                <a:latin typeface="Bookman Old Style" pitchFamily="18" charset="0"/>
              </a:rPr>
              <a:t>+ </a:t>
            </a:r>
          </a:p>
          <a:p>
            <a:pPr algn="ctr">
              <a:defRPr/>
            </a:pPr>
            <a:r>
              <a:rPr lang="fi-FI" sz="1400" dirty="0">
                <a:latin typeface="Bookman Old Style" pitchFamily="18" charset="0"/>
              </a:rPr>
              <a:t>varaukset </a:t>
            </a:r>
            <a:r>
              <a:rPr lang="fi-FI" sz="1400" dirty="0">
                <a:latin typeface="Bookman Old Style" pitchFamily="18" charset="0"/>
              </a:rPr>
              <a:t>+ </a:t>
            </a:r>
            <a:r>
              <a:rPr lang="fi-FI" sz="1400" dirty="0" err="1">
                <a:latin typeface="Bookman Old Style" pitchFamily="18" charset="0"/>
              </a:rPr>
              <a:t>rak.aik</a:t>
            </a:r>
            <a:r>
              <a:rPr lang="fi-FI" sz="1400" dirty="0">
                <a:latin typeface="Bookman Old Style" pitchFamily="18" charset="0"/>
              </a:rPr>
              <a:t>. korot</a:t>
            </a:r>
          </a:p>
          <a:p>
            <a:pPr algn="ctr">
              <a:defRPr/>
            </a:pPr>
            <a:r>
              <a:rPr lang="fi-FI" sz="1400" dirty="0">
                <a:latin typeface="Bookman Old Style" pitchFamily="18" charset="0"/>
              </a:rPr>
              <a:t>43.277.000 €</a:t>
            </a:r>
            <a:endParaRPr lang="fi-FI" sz="1400" dirty="0">
              <a:latin typeface="Bookman Old Style" pitchFamily="18" charset="0"/>
            </a:endParaRPr>
          </a:p>
        </p:txBody>
      </p:sp>
      <p:sp>
        <p:nvSpPr>
          <p:cNvPr id="47119" name="Tekstikehys 38"/>
          <p:cNvSpPr txBox="1">
            <a:spLocks noChangeArrowheads="1"/>
          </p:cNvSpPr>
          <p:nvPr/>
        </p:nvSpPr>
        <p:spPr bwMode="auto">
          <a:xfrm>
            <a:off x="2146300" y="5187950"/>
            <a:ext cx="2587625" cy="584200"/>
          </a:xfrm>
          <a:prstGeom prst="rect">
            <a:avLst/>
          </a:prstGeom>
          <a:noFill/>
          <a:ln w="9525">
            <a:noFill/>
            <a:miter lim="800000"/>
            <a:headEnd/>
            <a:tailEnd/>
          </a:ln>
        </p:spPr>
        <p:txBody>
          <a:bodyPr wrap="none">
            <a:spAutoFit/>
          </a:bodyPr>
          <a:lstStyle/>
          <a:p>
            <a:r>
              <a:rPr lang="fi-FI">
                <a:latin typeface="Bookman Old Style" pitchFamily="18" charset="0"/>
              </a:rPr>
              <a:t>Kiinnitysvakuuslaina</a:t>
            </a:r>
          </a:p>
          <a:p>
            <a:r>
              <a:rPr lang="fi-FI" sz="1400">
                <a:latin typeface="Bookman Old Style" pitchFamily="18" charset="0"/>
              </a:rPr>
              <a:t>30.300.000 €</a:t>
            </a:r>
          </a:p>
        </p:txBody>
      </p:sp>
      <p:pic>
        <p:nvPicPr>
          <p:cNvPr id="17"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3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Otsikko 1"/>
          <p:cNvSpPr>
            <a:spLocks noGrp="1"/>
          </p:cNvSpPr>
          <p:nvPr>
            <p:ph type="title"/>
          </p:nvPr>
        </p:nvSpPr>
        <p:spPr>
          <a:xfrm>
            <a:off x="461963" y="255588"/>
            <a:ext cx="8353425" cy="755650"/>
          </a:xfrm>
        </p:spPr>
        <p:txBody>
          <a:bodyPr/>
          <a:lstStyle/>
          <a:p>
            <a:r>
              <a:rPr lang="fi-FI" sz="2400" smtClean="0"/>
              <a:t>Riskit</a:t>
            </a:r>
          </a:p>
        </p:txBody>
      </p:sp>
      <p:sp>
        <p:nvSpPr>
          <p:cNvPr id="48130" name="Sisällön paikkamerkki 2"/>
          <p:cNvSpPr>
            <a:spLocks noGrp="1"/>
          </p:cNvSpPr>
          <p:nvPr>
            <p:ph sz="half" idx="1"/>
          </p:nvPr>
        </p:nvSpPr>
        <p:spPr/>
        <p:txBody>
          <a:bodyPr/>
          <a:lstStyle/>
          <a:p>
            <a:r>
              <a:rPr lang="fi-FI" sz="1400" smtClean="0">
                <a:latin typeface="Bookman Old Style" pitchFamily="18" charset="0"/>
              </a:rPr>
              <a:t>Oikeiden avainhenkilöiden löytyminen keskeisiin johtamiseen liittyviin tehtäviin</a:t>
            </a:r>
          </a:p>
          <a:p>
            <a:pPr lvl="1"/>
            <a:r>
              <a:rPr lang="fi-FI" sz="1400" smtClean="0">
                <a:latin typeface="Bookman Old Style" pitchFamily="18" charset="0"/>
              </a:rPr>
              <a:t>Markkinoinnin ja myynnin onnistuminen valtakunnallisen asiakaskunnan tapahtuma- ja kokous- ja kongressiasiakkaiden tavoittamiseksi </a:t>
            </a:r>
          </a:p>
          <a:p>
            <a:pPr lvl="1"/>
            <a:r>
              <a:rPr lang="fi-FI" sz="1400" smtClean="0">
                <a:latin typeface="Bookman Old Style" pitchFamily="18" charset="0"/>
              </a:rPr>
              <a:t>LOGOMOn yleisen tunnettuuden ja brändin rakentaminen on yksi tärkeimmistä tehtävistä, jota ei saa vähätellä</a:t>
            </a:r>
          </a:p>
          <a:p>
            <a:r>
              <a:rPr lang="fi-FI" sz="1400" smtClean="0">
                <a:latin typeface="Bookman Old Style" pitchFamily="18" charset="0"/>
              </a:rPr>
              <a:t>Yhteistyökumppaneiden valinnat </a:t>
            </a:r>
          </a:p>
          <a:p>
            <a:pPr lvl="1"/>
            <a:r>
              <a:rPr lang="fi-FI" sz="1400" smtClean="0">
                <a:latin typeface="Bookman Old Style" pitchFamily="18" charset="0"/>
              </a:rPr>
              <a:t>LOGOMOn verkostomainen palvelurakenne voi jäädä kankeaksi, joka johtaa tilojen käytön alentumiseen</a:t>
            </a:r>
          </a:p>
          <a:p>
            <a:pPr lvl="1"/>
            <a:endParaRPr lang="fi-FI" smtClean="0"/>
          </a:p>
        </p:txBody>
      </p:sp>
      <p:sp>
        <p:nvSpPr>
          <p:cNvPr id="48131" name="Sisällön paikkamerkki 2"/>
          <p:cNvSpPr>
            <a:spLocks noGrp="1"/>
          </p:cNvSpPr>
          <p:nvPr>
            <p:ph sz="quarter" idx="2"/>
          </p:nvPr>
        </p:nvSpPr>
        <p:spPr>
          <a:xfrm>
            <a:off x="5262563" y="1408113"/>
            <a:ext cx="4100512" cy="4578350"/>
          </a:xfrm>
        </p:spPr>
        <p:txBody>
          <a:bodyPr/>
          <a:lstStyle/>
          <a:p>
            <a:r>
              <a:rPr lang="fi-FI" sz="1400" smtClean="0">
                <a:latin typeface="Bookman Old Style" pitchFamily="18" charset="0"/>
              </a:rPr>
              <a:t>Oikeat vuokralaiset, jotka tukevat kokonaisuuden rakentumista. Vaarana on, että LOGOMOsta muodostuu normaali toimistorakennus.</a:t>
            </a:r>
          </a:p>
          <a:p>
            <a:r>
              <a:rPr lang="fi-FI" sz="1400" smtClean="0">
                <a:latin typeface="Bookman Old Style" pitchFamily="18" charset="0"/>
              </a:rPr>
              <a:t>Aikataulun venyminen on työtilojen osalta mahdollista, mutta konepajasalin valmistuminen jo vuonna 2011 lisää houkuttelevuutta ja edesauttaa muiden tilojen vuokraamista. Vaikutukset yhtiön talouteen olisivat dramaattisia vasta kuin yli 5.000 m</a:t>
            </a:r>
            <a:r>
              <a:rPr lang="fi-FI" sz="1400" baseline="30000" smtClean="0">
                <a:latin typeface="Bookman Old Style" pitchFamily="18" charset="0"/>
              </a:rPr>
              <a:t>2</a:t>
            </a:r>
            <a:r>
              <a:rPr lang="fi-FI" sz="1400" smtClean="0">
                <a:latin typeface="Bookman Old Style" pitchFamily="18" charset="0"/>
              </a:rPr>
              <a:t> jäisi vuokraamatta, jolloin tuotoista jäisi saamatta noin 1.000.000 €. Todennäköisyys, että näin suuri määrä jäisi tyhjäksi, on pieni</a:t>
            </a:r>
          </a:p>
          <a:p>
            <a:r>
              <a:rPr lang="fi-FI" sz="1400" smtClean="0">
                <a:latin typeface="Bookman Old Style" pitchFamily="18" charset="0"/>
              </a:rPr>
              <a:t>LOGOMOn  yleisösuhteen kannalta suurin riski on se, ettei kevyen liikenteen yhteyttä ratapihan yli keskustaan saada kohtuullisen ajan kuluessa. </a:t>
            </a:r>
          </a:p>
          <a:p>
            <a:endParaRPr lang="fi-FI" smtClean="0"/>
          </a:p>
        </p:txBody>
      </p:sp>
      <p:sp>
        <p:nvSpPr>
          <p:cNvPr id="48132" name="Dian numeron paikkamerkki 5"/>
          <p:cNvSpPr>
            <a:spLocks noGrp="1"/>
          </p:cNvSpPr>
          <p:nvPr>
            <p:ph type="sldNum"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1392CC74-F9A8-4DA4-A0CE-A13578531C97}" type="slidenum">
              <a:rPr lang="sv-SE" smtClean="0"/>
              <a:pPr/>
              <a:t>15</a:t>
            </a:fld>
            <a:endParaRPr lang="sv-SE" smtClean="0"/>
          </a:p>
        </p:txBody>
      </p:sp>
      <p:pic>
        <p:nvPicPr>
          <p:cNvPr id="8"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p:txBody>
          <a:bodyPr/>
          <a:lstStyle/>
          <a:p>
            <a:r>
              <a:rPr lang="fi-FI" sz="2400" smtClean="0"/>
              <a:t>Johdanto</a:t>
            </a:r>
            <a:endParaRPr lang="fi-FI" sz="1200" smtClean="0"/>
          </a:p>
        </p:txBody>
      </p:sp>
      <p:sp>
        <p:nvSpPr>
          <p:cNvPr id="33794"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CB755904-9978-47A5-BCD4-AFB19F2D8E98}" type="slidenum">
              <a:rPr lang="sv-SE"/>
              <a:pPr/>
              <a:t>2</a:t>
            </a:fld>
            <a:endParaRPr lang="sv-SE"/>
          </a:p>
        </p:txBody>
      </p:sp>
      <p:sp>
        <p:nvSpPr>
          <p:cNvPr id="33795" name="Rectangle 42"/>
          <p:cNvSpPr>
            <a:spLocks noChangeArrowheads="1"/>
          </p:cNvSpPr>
          <p:nvPr/>
        </p:nvSpPr>
        <p:spPr bwMode="auto">
          <a:xfrm>
            <a:off x="746125" y="1463675"/>
            <a:ext cx="4565650" cy="4678363"/>
          </a:xfrm>
          <a:prstGeom prst="rect">
            <a:avLst/>
          </a:prstGeom>
          <a:noFill/>
          <a:ln w="9525">
            <a:noFill/>
            <a:miter lim="800000"/>
            <a:headEnd/>
            <a:tailEnd/>
          </a:ln>
        </p:spPr>
        <p:txBody>
          <a:bodyPr anchor="ctr">
            <a:spAutoFit/>
          </a:bodyPr>
          <a:lstStyle/>
          <a:p>
            <a:r>
              <a:rPr lang="fi-FI">
                <a:latin typeface="Bookman Old Style" pitchFamily="18" charset="0"/>
              </a:rPr>
              <a:t>Tämä liiketoimintasuunnitelma on tehty markkinointivälineeksi sijoittajille, rahoittajille, liiketoimintakumppaneille ja tämän suunnitelman toteuttajille</a:t>
            </a:r>
          </a:p>
          <a:p>
            <a:endParaRPr lang="fi-FI">
              <a:latin typeface="Bookman Old Style" pitchFamily="18" charset="0"/>
            </a:endParaRPr>
          </a:p>
          <a:p>
            <a:r>
              <a:rPr lang="fi-FI">
                <a:latin typeface="Bookman Old Style" pitchFamily="18" charset="0"/>
              </a:rPr>
              <a:t>Tässä suunnitelmassa on selvitetty liiketoiminnan pääkohdat, menestyksen avainasiat ja tavoitteet, joiden perusteella on luotu suunnitelmat liiketoiminnan menestyksen varmistamiseksi kuten toimintamalli, organisaatio, markkinointisuunnitelma, toteuttamissuunnitelma</a:t>
            </a:r>
          </a:p>
          <a:p>
            <a:endParaRPr lang="fi-FI" sz="1400"/>
          </a:p>
          <a:p>
            <a:r>
              <a:rPr lang="fi-FI" sz="1400"/>
              <a:t>      </a:t>
            </a:r>
          </a:p>
        </p:txBody>
      </p:sp>
      <p:sp>
        <p:nvSpPr>
          <p:cNvPr id="33796" name="Rectangle 45"/>
          <p:cNvSpPr>
            <a:spLocks noChangeArrowheads="1"/>
          </p:cNvSpPr>
          <p:nvPr/>
        </p:nvSpPr>
        <p:spPr bwMode="auto">
          <a:xfrm>
            <a:off x="4271963" y="4054475"/>
            <a:ext cx="4681537" cy="523875"/>
          </a:xfrm>
          <a:prstGeom prst="rect">
            <a:avLst/>
          </a:prstGeom>
          <a:noFill/>
          <a:ln w="9525">
            <a:noFill/>
            <a:miter lim="800000"/>
            <a:headEnd/>
            <a:tailEnd/>
          </a:ln>
        </p:spPr>
        <p:txBody>
          <a:bodyPr>
            <a:spAutoFit/>
          </a:bodyPr>
          <a:lstStyle/>
          <a:p>
            <a:pPr marL="179388" lvl="1"/>
            <a:endParaRPr lang="fi-FI" sz="1400"/>
          </a:p>
          <a:p>
            <a:pPr marL="179388" lvl="1"/>
            <a:endParaRPr lang="fi-FI" sz="1400"/>
          </a:p>
        </p:txBody>
      </p:sp>
      <p:pic>
        <p:nvPicPr>
          <p:cNvPr id="9" name="Picture 3" descr="LOGOMOrough"/>
          <p:cNvPicPr>
            <a:picLocks noChangeAspect="1" noChangeArrowheads="1"/>
          </p:cNvPicPr>
          <p:nvPr/>
        </p:nvPicPr>
        <p:blipFill>
          <a:blip r:embed="rId3"/>
          <a:srcRect/>
          <a:stretch>
            <a:fillRect/>
          </a:stretch>
        </p:blipFill>
        <p:spPr bwMode="auto">
          <a:xfrm>
            <a:off x="5680075" y="1489075"/>
            <a:ext cx="3819525" cy="4052888"/>
          </a:xfrm>
          <a:prstGeom prst="rect">
            <a:avLst/>
          </a:prstGeom>
          <a:noFill/>
          <a:ln w="9525">
            <a:noFill/>
            <a:miter lim="800000"/>
            <a:headEnd/>
            <a:tailEnd/>
          </a:ln>
        </p:spPr>
      </p:pic>
      <p:pic>
        <p:nvPicPr>
          <p:cNvPr id="11" name="Picture 3" descr="LOGOMOrough"/>
          <p:cNvPicPr>
            <a:picLocks noChangeAspect="1" noChangeArrowheads="1"/>
          </p:cNvPicPr>
          <p:nvPr/>
        </p:nvPicPr>
        <p:blipFill>
          <a:blip r:embed="rId3"/>
          <a:srcRect/>
          <a:stretch>
            <a:fillRect/>
          </a:stretch>
        </p:blipFill>
        <p:spPr bwMode="auto">
          <a:xfrm>
            <a:off x="8967788" y="58705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3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r>
              <a:rPr lang="fi-FI" sz="2400" smtClean="0"/>
              <a:t>Toiminta-ajatus ja visio</a:t>
            </a:r>
            <a:endParaRPr lang="fi-FI" sz="1200" smtClean="0"/>
          </a:p>
        </p:txBody>
      </p:sp>
      <p:sp>
        <p:nvSpPr>
          <p:cNvPr id="35842"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5DC091D-CA6D-4638-A52D-37E497F2E78E}" type="slidenum">
              <a:rPr lang="sv-SE"/>
              <a:pPr/>
              <a:t>3</a:t>
            </a:fld>
            <a:endParaRPr lang="sv-SE"/>
          </a:p>
        </p:txBody>
      </p:sp>
      <p:sp>
        <p:nvSpPr>
          <p:cNvPr id="35843" name="Rectangle 42"/>
          <p:cNvSpPr>
            <a:spLocks noChangeArrowheads="1"/>
          </p:cNvSpPr>
          <p:nvPr/>
        </p:nvSpPr>
        <p:spPr bwMode="auto">
          <a:xfrm>
            <a:off x="682625" y="1258888"/>
            <a:ext cx="4194175" cy="4494212"/>
          </a:xfrm>
          <a:prstGeom prst="rect">
            <a:avLst/>
          </a:prstGeom>
          <a:noFill/>
          <a:ln w="9525">
            <a:noFill/>
            <a:miter lim="800000"/>
            <a:headEnd/>
            <a:tailEnd/>
          </a:ln>
        </p:spPr>
        <p:txBody>
          <a:bodyPr anchor="ctr">
            <a:spAutoFit/>
          </a:bodyPr>
          <a:lstStyle/>
          <a:p>
            <a:r>
              <a:rPr lang="fi-FI" sz="1600" b="1">
                <a:latin typeface="Bookman Old Style" pitchFamily="18" charset="0"/>
              </a:rPr>
              <a:t>Toiminta-ajatus</a:t>
            </a:r>
          </a:p>
          <a:p>
            <a:r>
              <a:rPr lang="fi-FI" sz="1600">
                <a:latin typeface="Bookman Old Style" pitchFamily="18" charset="0"/>
              </a:rPr>
              <a:t>LOGOMO on luovien alojen tapahtumakeskus, joka hallinnoi ja vuokraa Turussa Köydenpunojankatu 14 sijaitsevan entisen Konepaja kiinteistön tiloja sekä pitkäaikaiseen toimitilakäyttöön että lyhytaikaisille tapahtumille.</a:t>
            </a:r>
          </a:p>
          <a:p>
            <a:endParaRPr lang="fi-FI" sz="1600">
              <a:latin typeface="Bookman Old Style" pitchFamily="18" charset="0"/>
            </a:endParaRPr>
          </a:p>
          <a:p>
            <a:r>
              <a:rPr lang="fi-FI" sz="1600">
                <a:latin typeface="Bookman Old Style" pitchFamily="18" charset="0"/>
              </a:rPr>
              <a:t>LOGOMO tarjoaa luovien alojen toimijoille ja tapahtumanjärjestäjille tilaratkaisuiltaan nykyaikaiset, monimuotoiset ja eri tapahtumasisältöihin ainutlaatuiset joustavat puitteet sekä palvelujen tuotantokumppanuuksiin perustuvat monipuoliset tukipalvelut.</a:t>
            </a:r>
          </a:p>
          <a:p>
            <a:endParaRPr lang="fi-FI" sz="1400">
              <a:latin typeface="Bookman Old Style" pitchFamily="18" charset="0"/>
            </a:endParaRPr>
          </a:p>
        </p:txBody>
      </p:sp>
      <p:sp>
        <p:nvSpPr>
          <p:cNvPr id="35844" name="Rectangle 45"/>
          <p:cNvSpPr>
            <a:spLocks noChangeArrowheads="1"/>
          </p:cNvSpPr>
          <p:nvPr/>
        </p:nvSpPr>
        <p:spPr bwMode="auto">
          <a:xfrm>
            <a:off x="4271963" y="4054475"/>
            <a:ext cx="4681537" cy="523875"/>
          </a:xfrm>
          <a:prstGeom prst="rect">
            <a:avLst/>
          </a:prstGeom>
          <a:noFill/>
          <a:ln w="9525">
            <a:noFill/>
            <a:miter lim="800000"/>
            <a:headEnd/>
            <a:tailEnd/>
          </a:ln>
        </p:spPr>
        <p:txBody>
          <a:bodyPr>
            <a:spAutoFit/>
          </a:bodyPr>
          <a:lstStyle/>
          <a:p>
            <a:pPr marL="179388" lvl="1"/>
            <a:endParaRPr lang="fi-FI" sz="1400"/>
          </a:p>
          <a:p>
            <a:pPr marL="179388" lvl="1"/>
            <a:endParaRPr lang="fi-FI" sz="1400"/>
          </a:p>
        </p:txBody>
      </p:sp>
      <p:sp>
        <p:nvSpPr>
          <p:cNvPr id="35845" name="Rectangle 42"/>
          <p:cNvSpPr>
            <a:spLocks noChangeArrowheads="1"/>
          </p:cNvSpPr>
          <p:nvPr/>
        </p:nvSpPr>
        <p:spPr bwMode="auto">
          <a:xfrm>
            <a:off x="5073650" y="1219200"/>
            <a:ext cx="4181475" cy="4772025"/>
          </a:xfrm>
          <a:prstGeom prst="rect">
            <a:avLst/>
          </a:prstGeom>
          <a:noFill/>
          <a:ln w="9525">
            <a:noFill/>
            <a:miter lim="800000"/>
            <a:headEnd/>
            <a:tailEnd/>
          </a:ln>
        </p:spPr>
        <p:txBody>
          <a:bodyPr anchor="ctr">
            <a:spAutoFit/>
          </a:bodyPr>
          <a:lstStyle/>
          <a:p>
            <a:r>
              <a:rPr lang="fi-FI" sz="1600" b="1">
                <a:latin typeface="Bookman Old Style" pitchFamily="18" charset="0"/>
              </a:rPr>
              <a:t>Visio</a:t>
            </a:r>
          </a:p>
          <a:p>
            <a:r>
              <a:rPr lang="fi-FI" sz="1600">
                <a:latin typeface="Bookman Old Style" pitchFamily="18" charset="0"/>
              </a:rPr>
              <a:t>LOGOMOsta tulee valtakunnallisesti merkittävä ja vetovoimainen Turun seudun luovien alojen keskus. LOGOMO tukee luovien alojen kasvua Turun seudulla ja luo kulttuurista hyvinvointia sekä samalla toteuttaa omistajien liiketaloudelliset ja strategiset tavoitteet. </a:t>
            </a:r>
          </a:p>
          <a:p>
            <a:endParaRPr lang="fi-FI" sz="1600">
              <a:latin typeface="Bookman Old Style" pitchFamily="18" charset="0"/>
            </a:endParaRPr>
          </a:p>
          <a:p>
            <a:r>
              <a:rPr lang="fi-FI" sz="1600">
                <a:latin typeface="Bookman Old Style" pitchFamily="18" charset="0"/>
              </a:rPr>
              <a:t>LOGOMOsta tulee luova alan yhteisö, jonka toimitilat houkuttelevat luovan alan yrityksiä. Talosta tulee yhteisö, johon kuuluvat yritykset ja yhteisöt hyödyntävät  toistensa verkostoja ja yhteistyömahdollisuuksia ja siten luovat uudenlaista lisäarvoa LOGOMOlle ja koko Turun seudulle.  </a:t>
            </a:r>
          </a:p>
          <a:p>
            <a:endParaRPr lang="fi-FI" sz="1600">
              <a:latin typeface="Bookman Old Style" pitchFamily="18" charset="0"/>
            </a:endParaRPr>
          </a:p>
        </p:txBody>
      </p:sp>
      <p:pic>
        <p:nvPicPr>
          <p:cNvPr id="8"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3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r>
              <a:rPr lang="fi-FI" sz="2400" smtClean="0"/>
              <a:t>Kohde</a:t>
            </a:r>
            <a:endParaRPr lang="fi-FI" sz="1200" smtClean="0"/>
          </a:p>
        </p:txBody>
      </p:sp>
      <p:sp>
        <p:nvSpPr>
          <p:cNvPr id="36866" name="Slide Number Placeholder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150BF77F-585D-45EF-95C6-B9EB8BD31775}" type="slidenum">
              <a:rPr lang="sv-SE"/>
              <a:pPr/>
              <a:t>4</a:t>
            </a:fld>
            <a:endParaRPr lang="sv-SE"/>
          </a:p>
        </p:txBody>
      </p:sp>
      <p:sp>
        <p:nvSpPr>
          <p:cNvPr id="36867" name="Rectangle 42"/>
          <p:cNvSpPr>
            <a:spLocks noChangeArrowheads="1"/>
          </p:cNvSpPr>
          <p:nvPr/>
        </p:nvSpPr>
        <p:spPr bwMode="auto">
          <a:xfrm>
            <a:off x="4772025" y="1952625"/>
            <a:ext cx="5133975" cy="3476625"/>
          </a:xfrm>
          <a:prstGeom prst="rect">
            <a:avLst/>
          </a:prstGeom>
          <a:noFill/>
          <a:ln w="9525">
            <a:noFill/>
            <a:miter lim="800000"/>
            <a:headEnd/>
            <a:tailEnd/>
          </a:ln>
        </p:spPr>
        <p:txBody>
          <a:bodyPr anchor="ctr">
            <a:spAutoFit/>
          </a:bodyPr>
          <a:lstStyle/>
          <a:p>
            <a:r>
              <a:rPr lang="fi-FI" sz="1600">
                <a:latin typeface="Bookman Old Style" pitchFamily="18" charset="0"/>
              </a:rPr>
              <a:t>Kohde on entinen VR:n konepaja Turussa osoitteessa Köydenpunojankatu 14, joka on rakennettu 1920 –luvulla ja jota on laajennettu vuosien varrella useaan otteeseen. Rakennuksessa on kaikkiaan noin 24.000 kem</a:t>
            </a:r>
            <a:r>
              <a:rPr lang="fi-FI" sz="1600" baseline="30000">
                <a:latin typeface="Bookman Old Style" pitchFamily="18" charset="0"/>
              </a:rPr>
              <a:t>2</a:t>
            </a:r>
            <a:r>
              <a:rPr lang="fi-FI" sz="1600">
                <a:latin typeface="Bookman Old Style" pitchFamily="18" charset="0"/>
              </a:rPr>
              <a:t>.</a:t>
            </a:r>
          </a:p>
          <a:p>
            <a:endParaRPr lang="fi-FI" sz="1600">
              <a:latin typeface="Bookman Old Style" pitchFamily="18" charset="0"/>
            </a:endParaRPr>
          </a:p>
          <a:p>
            <a:r>
              <a:rPr lang="fi-FI" sz="1600">
                <a:latin typeface="Bookman Old Style" pitchFamily="18" charset="0"/>
              </a:rPr>
              <a:t>VR lopetti toimintansa vuonna 2002. Hartela hankki kohteen omistukseensa 3.6.2009. Idea luovan talouden keskuksesta on elänyt vuodesta 2006 lähtien. Luovien alojen keskus toteutetaan yhteistyössä Hartelan ja Turun kaupungin kanssa. </a:t>
            </a:r>
          </a:p>
          <a:p>
            <a:endParaRPr lang="fi-FI" sz="1400"/>
          </a:p>
          <a:p>
            <a:r>
              <a:rPr lang="fi-FI" sz="1400"/>
              <a:t> </a:t>
            </a:r>
          </a:p>
        </p:txBody>
      </p:sp>
      <p:pic>
        <p:nvPicPr>
          <p:cNvPr id="7"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pic>
        <p:nvPicPr>
          <p:cNvPr id="36869" name="Picture 9" descr="konepaja_wax0007_JPG"/>
          <p:cNvPicPr>
            <a:picLocks noChangeAspect="1" noChangeArrowheads="1"/>
          </p:cNvPicPr>
          <p:nvPr/>
        </p:nvPicPr>
        <p:blipFill>
          <a:blip r:embed="rId3"/>
          <a:srcRect/>
          <a:stretch>
            <a:fillRect/>
          </a:stretch>
        </p:blipFill>
        <p:spPr bwMode="auto">
          <a:xfrm>
            <a:off x="460375" y="1524000"/>
            <a:ext cx="4179888" cy="42386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3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Otsikko 1"/>
          <p:cNvSpPr>
            <a:spLocks noGrp="1"/>
          </p:cNvSpPr>
          <p:nvPr>
            <p:ph type="title"/>
          </p:nvPr>
        </p:nvSpPr>
        <p:spPr>
          <a:xfrm>
            <a:off x="504825" y="180975"/>
            <a:ext cx="8915400" cy="914400"/>
          </a:xfrm>
        </p:spPr>
        <p:txBody>
          <a:bodyPr/>
          <a:lstStyle/>
          <a:p>
            <a:r>
              <a:rPr lang="fi-FI" sz="2400" smtClean="0"/>
              <a:t>Tilat</a:t>
            </a:r>
          </a:p>
        </p:txBody>
      </p:sp>
      <p:sp>
        <p:nvSpPr>
          <p:cNvPr id="37890" name="Dian numeron paikkamerkki 4"/>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3BEE17D5-717D-458B-99CD-E350CD80647D}" type="slidenum">
              <a:rPr lang="sv-SE"/>
              <a:pPr/>
              <a:t>5</a:t>
            </a:fld>
            <a:endParaRPr lang="sv-SE"/>
          </a:p>
        </p:txBody>
      </p:sp>
      <p:sp>
        <p:nvSpPr>
          <p:cNvPr id="37891" name="Rectangle 42"/>
          <p:cNvSpPr>
            <a:spLocks noChangeArrowheads="1"/>
          </p:cNvSpPr>
          <p:nvPr/>
        </p:nvSpPr>
        <p:spPr bwMode="auto">
          <a:xfrm>
            <a:off x="492125" y="1217613"/>
            <a:ext cx="5133975" cy="3232150"/>
          </a:xfrm>
          <a:prstGeom prst="rect">
            <a:avLst/>
          </a:prstGeom>
          <a:noFill/>
          <a:ln w="9525">
            <a:noFill/>
            <a:miter lim="800000"/>
            <a:headEnd/>
            <a:tailEnd/>
          </a:ln>
        </p:spPr>
        <p:txBody>
          <a:bodyPr anchor="ctr">
            <a:spAutoFit/>
          </a:bodyPr>
          <a:lstStyle/>
          <a:p>
            <a:r>
              <a:rPr lang="fi-FI" sz="1600" b="1">
                <a:latin typeface="Bookman Old Style" pitchFamily="18" charset="0"/>
              </a:rPr>
              <a:t>Pitkäaikaisesti vuokrattavat tilat</a:t>
            </a:r>
          </a:p>
          <a:p>
            <a:r>
              <a:rPr lang="fi-FI" sz="1600">
                <a:latin typeface="Bookman Old Style" pitchFamily="18" charset="0"/>
              </a:rPr>
              <a:t>Toimitilat </a:t>
            </a:r>
          </a:p>
          <a:p>
            <a:r>
              <a:rPr lang="fi-FI" sz="1600">
                <a:latin typeface="Bookman Old Style" pitchFamily="18" charset="0"/>
              </a:rPr>
              <a:t>luovien alojen yrityksille n. 10.000 m</a:t>
            </a:r>
            <a:r>
              <a:rPr lang="fi-FI" sz="1600" baseline="30000">
                <a:latin typeface="Bookman Old Style" pitchFamily="18" charset="0"/>
              </a:rPr>
              <a:t>2</a:t>
            </a:r>
          </a:p>
          <a:p>
            <a:endParaRPr lang="fi-FI" sz="1600">
              <a:latin typeface="Bookman Old Style" pitchFamily="18" charset="0"/>
            </a:endParaRPr>
          </a:p>
          <a:p>
            <a:r>
              <a:rPr lang="fi-FI" sz="1600">
                <a:latin typeface="Bookman Old Style" pitchFamily="18" charset="0"/>
              </a:rPr>
              <a:t>Taitelijoiden työtilat n. 1.700 m</a:t>
            </a:r>
            <a:r>
              <a:rPr lang="fi-FI" sz="1600" baseline="30000">
                <a:latin typeface="Bookman Old Style" pitchFamily="18" charset="0"/>
              </a:rPr>
              <a:t>2</a:t>
            </a:r>
          </a:p>
          <a:p>
            <a:r>
              <a:rPr lang="fi-FI" sz="1600">
                <a:latin typeface="Bookman Old Style" pitchFamily="18" charset="0"/>
              </a:rPr>
              <a:t>Studiotila n. 650 m</a:t>
            </a:r>
            <a:r>
              <a:rPr lang="fi-FI" sz="1600" baseline="30000">
                <a:latin typeface="Bookman Old Style" pitchFamily="18" charset="0"/>
              </a:rPr>
              <a:t>2</a:t>
            </a:r>
          </a:p>
          <a:p>
            <a:r>
              <a:rPr lang="fi-FI" sz="1600">
                <a:latin typeface="Bookman Old Style" pitchFamily="18" charset="0"/>
              </a:rPr>
              <a:t>Esitystekniikkavuokraamo</a:t>
            </a:r>
          </a:p>
          <a:p>
            <a:r>
              <a:rPr lang="fi-FI" sz="1600">
                <a:latin typeface="Bookman Old Style" pitchFamily="18" charset="0"/>
              </a:rPr>
              <a:t>Ravintola</a:t>
            </a:r>
          </a:p>
          <a:p>
            <a:r>
              <a:rPr lang="fi-FI" sz="1600">
                <a:latin typeface="Bookman Old Style" pitchFamily="18" charset="0"/>
              </a:rPr>
              <a:t>Pub/Klubi</a:t>
            </a:r>
          </a:p>
          <a:p>
            <a:r>
              <a:rPr lang="fi-FI" sz="1600">
                <a:latin typeface="Bookman Old Style" pitchFamily="18" charset="0"/>
              </a:rPr>
              <a:t>Myymälät</a:t>
            </a:r>
          </a:p>
          <a:p>
            <a:endParaRPr lang="fi-FI" sz="1600">
              <a:latin typeface="Bookman Old Style" pitchFamily="18" charset="0"/>
            </a:endParaRPr>
          </a:p>
          <a:p>
            <a:endParaRPr lang="fi-FI" sz="1400"/>
          </a:p>
          <a:p>
            <a:r>
              <a:rPr lang="fi-FI" sz="1400"/>
              <a:t> </a:t>
            </a:r>
          </a:p>
        </p:txBody>
      </p:sp>
      <p:sp>
        <p:nvSpPr>
          <p:cNvPr id="37892" name="Rectangle 42"/>
          <p:cNvSpPr>
            <a:spLocks noChangeArrowheads="1"/>
          </p:cNvSpPr>
          <p:nvPr/>
        </p:nvSpPr>
        <p:spPr bwMode="auto">
          <a:xfrm>
            <a:off x="457200" y="4403725"/>
            <a:ext cx="5133975" cy="1755775"/>
          </a:xfrm>
          <a:prstGeom prst="rect">
            <a:avLst/>
          </a:prstGeom>
          <a:noFill/>
          <a:ln w="9525">
            <a:noFill/>
            <a:miter lim="800000"/>
            <a:headEnd/>
            <a:tailEnd/>
          </a:ln>
        </p:spPr>
        <p:txBody>
          <a:bodyPr anchor="ctr">
            <a:spAutoFit/>
          </a:bodyPr>
          <a:lstStyle/>
          <a:p>
            <a:r>
              <a:rPr lang="fi-FI" sz="1600" b="1">
                <a:latin typeface="Bookman Old Style" pitchFamily="18" charset="0"/>
              </a:rPr>
              <a:t>Lyhytaikaisesti vuokrattavat tilat</a:t>
            </a:r>
          </a:p>
          <a:p>
            <a:r>
              <a:rPr lang="fi-FI" sz="1600">
                <a:latin typeface="Bookman Old Style" pitchFamily="18" charset="0"/>
              </a:rPr>
              <a:t>Konepajasali  max 3.500 henk.</a:t>
            </a:r>
          </a:p>
          <a:p>
            <a:r>
              <a:rPr lang="fi-FI" sz="1600">
                <a:latin typeface="Bookman Old Style" pitchFamily="18" charset="0"/>
              </a:rPr>
              <a:t>Auditoriot	4 kpl</a:t>
            </a:r>
          </a:p>
          <a:p>
            <a:r>
              <a:rPr lang="fi-FI" sz="1600">
                <a:latin typeface="Bookman Old Style" pitchFamily="18" charset="0"/>
              </a:rPr>
              <a:t>Kokoustilat</a:t>
            </a:r>
          </a:p>
          <a:p>
            <a:r>
              <a:rPr lang="fi-FI" sz="1600">
                <a:latin typeface="Bookman Old Style" pitchFamily="18" charset="0"/>
              </a:rPr>
              <a:t>Näyttelytilat</a:t>
            </a:r>
          </a:p>
          <a:p>
            <a:endParaRPr lang="fi-FI" sz="1400"/>
          </a:p>
          <a:p>
            <a:r>
              <a:rPr lang="fi-FI" sz="1400"/>
              <a:t> </a:t>
            </a:r>
          </a:p>
        </p:txBody>
      </p:sp>
      <p:pic>
        <p:nvPicPr>
          <p:cNvPr id="9"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pic>
        <p:nvPicPr>
          <p:cNvPr id="37894" name="Picture 4" descr="1KRS kaikki"/>
          <p:cNvPicPr>
            <a:picLocks noChangeAspect="1" noChangeArrowheads="1"/>
          </p:cNvPicPr>
          <p:nvPr/>
        </p:nvPicPr>
        <p:blipFill>
          <a:blip r:embed="rId3"/>
          <a:srcRect/>
          <a:stretch>
            <a:fillRect/>
          </a:stretch>
        </p:blipFill>
        <p:spPr bwMode="auto">
          <a:xfrm>
            <a:off x="4575175" y="1187450"/>
            <a:ext cx="5111750" cy="2862263"/>
          </a:xfrm>
          <a:prstGeom prst="rect">
            <a:avLst/>
          </a:prstGeom>
          <a:noFill/>
          <a:ln w="9525">
            <a:noFill/>
            <a:miter lim="800000"/>
            <a:headEnd/>
            <a:tailEnd/>
          </a:ln>
        </p:spPr>
      </p:pic>
      <p:pic>
        <p:nvPicPr>
          <p:cNvPr id="37895" name="Picture 4" descr="078_ROCKKON"/>
          <p:cNvPicPr>
            <a:picLocks noChangeAspect="1" noChangeArrowheads="1"/>
          </p:cNvPicPr>
          <p:nvPr/>
        </p:nvPicPr>
        <p:blipFill>
          <a:blip r:embed="rId4"/>
          <a:srcRect/>
          <a:stretch>
            <a:fillRect/>
          </a:stretch>
        </p:blipFill>
        <p:spPr bwMode="auto">
          <a:xfrm>
            <a:off x="4362450" y="4333875"/>
            <a:ext cx="3162300" cy="1974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a:xfrm>
            <a:off x="509588" y="284163"/>
            <a:ext cx="8353425" cy="755650"/>
          </a:xfrm>
        </p:spPr>
        <p:txBody>
          <a:bodyPr/>
          <a:lstStyle/>
          <a:p>
            <a:r>
              <a:rPr lang="fi-FI" sz="2400" smtClean="0"/>
              <a:t>Markkinointisuunnitelma - Kiinteistö</a:t>
            </a:r>
            <a:endParaRPr lang="fi-FI" sz="1200" smtClean="0"/>
          </a:p>
        </p:txBody>
      </p:sp>
      <p:sp>
        <p:nvSpPr>
          <p:cNvPr id="38914" name="Slide Number Placeholder 4"/>
          <p:cNvSpPr>
            <a:spLocks noGrp="1"/>
          </p:cNvSpPr>
          <p:nvPr>
            <p:ph type="sldNum"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6B33CB21-A800-416D-A306-1360C6DE02F9}" type="slidenum">
              <a:rPr lang="sv-SE" smtClean="0"/>
              <a:pPr/>
              <a:t>6</a:t>
            </a:fld>
            <a:endParaRPr lang="sv-SE" smtClean="0"/>
          </a:p>
        </p:txBody>
      </p:sp>
      <p:sp>
        <p:nvSpPr>
          <p:cNvPr id="38915" name="Rectangle 42"/>
          <p:cNvSpPr>
            <a:spLocks noChangeArrowheads="1"/>
          </p:cNvSpPr>
          <p:nvPr/>
        </p:nvSpPr>
        <p:spPr bwMode="auto">
          <a:xfrm>
            <a:off x="504825" y="1266825"/>
            <a:ext cx="8982075" cy="5108575"/>
          </a:xfrm>
          <a:prstGeom prst="rect">
            <a:avLst/>
          </a:prstGeom>
          <a:noFill/>
          <a:ln w="9525">
            <a:noFill/>
            <a:miter lim="800000"/>
            <a:headEnd/>
            <a:tailEnd/>
          </a:ln>
        </p:spPr>
        <p:txBody>
          <a:bodyPr anchor="ctr">
            <a:spAutoFit/>
          </a:bodyPr>
          <a:lstStyle/>
          <a:p>
            <a:r>
              <a:rPr lang="fi-FI" sz="1600">
                <a:latin typeface="Bookman Old Style" pitchFamily="18" charset="0"/>
              </a:rPr>
              <a:t>Markkina- ja kilpailija-analyysi</a:t>
            </a:r>
          </a:p>
          <a:p>
            <a:pPr lvl="1"/>
            <a:r>
              <a:rPr lang="fi-FI" sz="1200">
                <a:latin typeface="Bookman Old Style" pitchFamily="18" charset="0"/>
              </a:rPr>
              <a:t>Turussa ei ole rakennettu vuoden 2006 jälkeen uutta modernia työpaikkatilaa. Olemassa olevat tyhjät tilat eivät vastaa käyttäjien vaatimuksia, joten uusille moderneille tiloille on kysyntää varsinkin, jos kiinteistön konseptilla voidaan luoda lisäarvoa vuokraaville yrityksille. Myös taiteilijoiden työtiloista on ollut jatkuva puute. Salin ja muiden tilojen markkinointi on ulkoistettu osaksi Operaattori Oy:n liiketoimintaa. </a:t>
            </a:r>
          </a:p>
          <a:p>
            <a:endParaRPr lang="fi-FI" sz="1400">
              <a:latin typeface="Bookman Old Style" pitchFamily="18" charset="0"/>
            </a:endParaRPr>
          </a:p>
          <a:p>
            <a:r>
              <a:rPr lang="fi-FI" sz="1600">
                <a:latin typeface="Bookman Old Style" pitchFamily="18" charset="0"/>
              </a:rPr>
              <a:t>Kohdemarkkinan määritys</a:t>
            </a:r>
          </a:p>
          <a:p>
            <a:pPr lvl="1"/>
            <a:r>
              <a:rPr lang="fi-FI" sz="1400" b="1">
                <a:latin typeface="Bookman Old Style" pitchFamily="18" charset="0"/>
              </a:rPr>
              <a:t>Asiakkaat 3 tasoa: </a:t>
            </a:r>
          </a:p>
          <a:p>
            <a:pPr lvl="1">
              <a:buFont typeface="Arial" charset="0"/>
              <a:buChar char="•"/>
            </a:pPr>
            <a:r>
              <a:rPr lang="fi-FI" sz="1200" b="1">
                <a:latin typeface="Bookman Old Style" pitchFamily="18" charset="0"/>
              </a:rPr>
              <a:t> </a:t>
            </a:r>
            <a:r>
              <a:rPr lang="fi-FI" sz="1200">
                <a:latin typeface="Bookman Old Style" pitchFamily="18" charset="0"/>
              </a:rPr>
              <a:t>LOGOMOn suoria asiakkaita ovat Yritykset, jotka vuokraavat rakennuksesta tilaa. </a:t>
            </a:r>
          </a:p>
          <a:p>
            <a:pPr lvl="1">
              <a:buFont typeface="Arial" charset="0"/>
              <a:buChar char="•"/>
            </a:pPr>
            <a:r>
              <a:rPr lang="fi-FI" sz="1200">
                <a:latin typeface="Bookman Old Style" pitchFamily="18" charset="0"/>
              </a:rPr>
              <a:t> Salin, studioiden, auditorioiden, ravintoloiden ja taiteilijatilojen lyhytaikainen vuokraaminen on ulkoistettu Operaattori Oy:lle</a:t>
            </a:r>
          </a:p>
          <a:p>
            <a:pPr lvl="1">
              <a:buFont typeface="Arial" charset="0"/>
              <a:buChar char="•"/>
            </a:pPr>
            <a:r>
              <a:rPr lang="fi-FI" sz="1200">
                <a:latin typeface="Bookman Old Style" pitchFamily="18" charset="0"/>
              </a:rPr>
              <a:t> Edellä olevaan liittyvien tilojen loppukäyttäjien ja asiakkaiden markkinoinnista huolehtiminen on myös ulkoistettu Operaattori Oy:lle.  </a:t>
            </a:r>
          </a:p>
          <a:p>
            <a:pPr lvl="1"/>
            <a:endParaRPr lang="fi-FI" sz="1400">
              <a:latin typeface="Bookman Old Style" pitchFamily="18" charset="0"/>
            </a:endParaRPr>
          </a:p>
          <a:p>
            <a:pPr lvl="1"/>
            <a:r>
              <a:rPr lang="fi-FI" sz="1400" b="1">
                <a:latin typeface="Bookman Old Style" pitchFamily="18" charset="0"/>
              </a:rPr>
              <a:t>Asiakassegmentit: </a:t>
            </a:r>
          </a:p>
          <a:p>
            <a:pPr lvl="1"/>
            <a:r>
              <a:rPr lang="fi-FI" sz="1200">
                <a:latin typeface="Bookman Old Style" pitchFamily="18" charset="0"/>
              </a:rPr>
              <a:t>Kaikki luovan talouden sektorin yritykset</a:t>
            </a:r>
          </a:p>
          <a:p>
            <a:pPr lvl="1">
              <a:buFont typeface="Arial" charset="0"/>
              <a:buChar char="•"/>
            </a:pPr>
            <a:r>
              <a:rPr lang="fi-FI" sz="1200">
                <a:latin typeface="Bookman Old Style" pitchFamily="18" charset="0"/>
              </a:rPr>
              <a:t> mainos- ja viestintätoimistot </a:t>
            </a:r>
          </a:p>
          <a:p>
            <a:pPr lvl="1">
              <a:buFont typeface="Arial" charset="0"/>
              <a:buChar char="•"/>
            </a:pPr>
            <a:r>
              <a:rPr lang="fi-FI" sz="1200">
                <a:latin typeface="Bookman Old Style" pitchFamily="18" charset="0"/>
              </a:rPr>
              <a:t> teollisen muotoilualan yritykset </a:t>
            </a:r>
          </a:p>
          <a:p>
            <a:pPr lvl="1">
              <a:buFont typeface="Arial" charset="0"/>
              <a:buChar char="•"/>
            </a:pPr>
            <a:r>
              <a:rPr lang="fi-FI" sz="1200">
                <a:latin typeface="Bookman Old Style" pitchFamily="18" charset="0"/>
              </a:rPr>
              <a:t> elokuva- ja tv-tuotanto </a:t>
            </a:r>
          </a:p>
          <a:p>
            <a:pPr lvl="1">
              <a:buFont typeface="Arial" charset="0"/>
              <a:buChar char="•"/>
            </a:pPr>
            <a:r>
              <a:rPr lang="fi-FI" sz="1200">
                <a:latin typeface="Bookman Old Style" pitchFamily="18" charset="0"/>
              </a:rPr>
              <a:t> sisustus-, design- ja arkkitehtuurialat </a:t>
            </a:r>
          </a:p>
          <a:p>
            <a:pPr lvl="1">
              <a:buFont typeface="Arial" charset="0"/>
              <a:buChar char="•"/>
            </a:pPr>
            <a:r>
              <a:rPr lang="fi-FI" sz="1200">
                <a:latin typeface="Bookman Old Style" pitchFamily="18" charset="0"/>
              </a:rPr>
              <a:t> Luovien alojen koulutus.</a:t>
            </a:r>
          </a:p>
          <a:p>
            <a:endParaRPr lang="fi-FI" sz="1400">
              <a:latin typeface="Bookman Old Style" pitchFamily="18" charset="0"/>
            </a:endParaRPr>
          </a:p>
          <a:p>
            <a:r>
              <a:rPr lang="fi-FI" sz="1600">
                <a:latin typeface="Bookman Old Style" pitchFamily="18" charset="0"/>
              </a:rPr>
              <a:t>Markkinointistrategia</a:t>
            </a:r>
          </a:p>
          <a:p>
            <a:pPr lvl="1"/>
            <a:r>
              <a:rPr lang="fi-FI" sz="1400" b="1">
                <a:latin typeface="Bookman Old Style" pitchFamily="18" charset="0"/>
              </a:rPr>
              <a:t>Markkinointistrategia ja markkinointibrändin löytyvät liiketoimintasuunnitelman toiminnallisesta kuvauksesta (Liite 1)</a:t>
            </a:r>
          </a:p>
        </p:txBody>
      </p:sp>
      <p:pic>
        <p:nvPicPr>
          <p:cNvPr id="5"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461963" y="284163"/>
            <a:ext cx="8353425" cy="755650"/>
          </a:xfrm>
        </p:spPr>
        <p:txBody>
          <a:bodyPr/>
          <a:lstStyle/>
          <a:p>
            <a:r>
              <a:rPr lang="fi-FI" sz="2400" smtClean="0"/>
              <a:t>Liiketoimintamalli ja -organisaatio</a:t>
            </a:r>
            <a:endParaRPr lang="fi-FI" sz="1200" smtClean="0"/>
          </a:p>
        </p:txBody>
      </p:sp>
      <p:sp>
        <p:nvSpPr>
          <p:cNvPr id="39938" name="Slide Number Placeholder 4"/>
          <p:cNvSpPr>
            <a:spLocks noGrp="1"/>
          </p:cNvSpPr>
          <p:nvPr>
            <p:ph type="sldNum"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3597D801-3F9E-4468-9A9C-43DC7362059C}" type="slidenum">
              <a:rPr lang="sv-SE" smtClean="0"/>
              <a:pPr/>
              <a:t>7</a:t>
            </a:fld>
            <a:endParaRPr lang="sv-SE" smtClean="0"/>
          </a:p>
        </p:txBody>
      </p:sp>
      <p:sp>
        <p:nvSpPr>
          <p:cNvPr id="6" name="Dian numeron paikkamerkki 5"/>
          <p:cNvSpPr txBox="1">
            <a:spLocks/>
          </p:cNvSpPr>
          <p:nvPr/>
        </p:nvSpPr>
        <p:spPr bwMode="auto">
          <a:xfrm>
            <a:off x="776288" y="6405563"/>
            <a:ext cx="8353425" cy="268287"/>
          </a:xfrm>
          <a:prstGeom prst="rect">
            <a:avLst/>
          </a:prstGeom>
          <a:noFill/>
          <a:ln w="9525">
            <a:noFill/>
            <a:miter lim="800000"/>
            <a:headEnd/>
            <a:tailEnd/>
          </a:ln>
          <a:effectLst/>
        </p:spPr>
        <p:txBody>
          <a:bodyPr lIns="0" tIns="0" rIns="0" bIns="0" anchor="b"/>
          <a:lstStyle/>
          <a:p>
            <a:pPr algn="ctr">
              <a:defRPr/>
            </a:pPr>
            <a:fld id="{DB78DD72-0F9B-4ED2-8B0A-48BFFAB18919}" type="slidenum">
              <a:rPr lang="sv-SE" sz="700">
                <a:cs typeface="+mn-cs"/>
              </a:rPr>
              <a:pPr algn="ctr">
                <a:defRPr/>
              </a:pPr>
              <a:t>7</a:t>
            </a:fld>
            <a:endParaRPr lang="sv-SE" sz="700" dirty="0">
              <a:cs typeface="+mn-cs"/>
            </a:endParaRPr>
          </a:p>
        </p:txBody>
      </p:sp>
      <p:sp>
        <p:nvSpPr>
          <p:cNvPr id="24580" name="Tekstikehys 6"/>
          <p:cNvSpPr txBox="1">
            <a:spLocks noChangeArrowheads="1"/>
          </p:cNvSpPr>
          <p:nvPr/>
        </p:nvSpPr>
        <p:spPr bwMode="auto">
          <a:xfrm>
            <a:off x="2995613" y="2540000"/>
            <a:ext cx="3063875" cy="1477963"/>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LOGOMO </a:t>
            </a:r>
            <a:r>
              <a:rPr lang="fi-FI" dirty="0">
                <a:latin typeface="Bookman Old Style" pitchFamily="18" charset="0"/>
              </a:rPr>
              <a:t>Oy</a:t>
            </a:r>
          </a:p>
          <a:p>
            <a:pPr algn="ctr">
              <a:defRPr/>
            </a:pPr>
            <a:r>
              <a:rPr lang="fi-FI" sz="1200" dirty="0">
                <a:latin typeface="Bookman Old Style" pitchFamily="18" charset="0"/>
              </a:rPr>
              <a:t>Holding </a:t>
            </a:r>
            <a:r>
              <a:rPr lang="fi-FI" sz="1200" dirty="0">
                <a:latin typeface="Bookman Old Style" pitchFamily="18" charset="0"/>
              </a:rPr>
              <a:t>-yhtiö</a:t>
            </a:r>
            <a:endParaRPr lang="fi-FI" sz="1200" dirty="0">
              <a:latin typeface="Bookman Old Style" pitchFamily="18" charset="0"/>
            </a:endParaRPr>
          </a:p>
          <a:p>
            <a:pPr algn="ctr">
              <a:defRPr/>
            </a:pPr>
            <a:r>
              <a:rPr lang="fi-FI" sz="1200" dirty="0">
                <a:latin typeface="Bookman Old Style" pitchFamily="18" charset="0"/>
              </a:rPr>
              <a:t>Vuokrasopimukset </a:t>
            </a:r>
            <a:r>
              <a:rPr lang="fi-FI" sz="1200" dirty="0">
                <a:latin typeface="Bookman Old Style" pitchFamily="18" charset="0"/>
              </a:rPr>
              <a:t>tehdään </a:t>
            </a:r>
          </a:p>
          <a:p>
            <a:pPr algn="ctr">
              <a:defRPr/>
            </a:pPr>
            <a:r>
              <a:rPr lang="fi-FI" sz="1200" dirty="0">
                <a:latin typeface="Bookman Old Style" pitchFamily="18" charset="0"/>
              </a:rPr>
              <a:t>Holding yhtiön nimissä</a:t>
            </a:r>
          </a:p>
          <a:p>
            <a:pPr algn="ctr">
              <a:defRPr/>
            </a:pPr>
            <a:r>
              <a:rPr lang="fi-FI" sz="1200" dirty="0" err="1">
                <a:latin typeface="Bookman Old Style" pitchFamily="18" charset="0"/>
              </a:rPr>
              <a:t>Logomo</a:t>
            </a:r>
            <a:r>
              <a:rPr lang="fi-FI" sz="1200" dirty="0">
                <a:latin typeface="Bookman Old Style" pitchFamily="18" charset="0"/>
              </a:rPr>
              <a:t> omistaa 100 % </a:t>
            </a:r>
          </a:p>
          <a:p>
            <a:pPr algn="ctr">
              <a:defRPr/>
            </a:pPr>
            <a:r>
              <a:rPr lang="fi-FI" sz="1200" dirty="0">
                <a:latin typeface="Bookman Old Style" pitchFamily="18" charset="0"/>
              </a:rPr>
              <a:t>Kiinteistö Oy:stä ja Operaattori Oy:stä</a:t>
            </a:r>
          </a:p>
          <a:p>
            <a:pPr algn="ctr">
              <a:defRPr/>
            </a:pPr>
            <a:r>
              <a:rPr lang="fi-FI" sz="1200" dirty="0">
                <a:latin typeface="Bookman Old Style" pitchFamily="18" charset="0"/>
              </a:rPr>
              <a:t>Ei henkilökuntaa</a:t>
            </a:r>
          </a:p>
        </p:txBody>
      </p:sp>
      <p:sp>
        <p:nvSpPr>
          <p:cNvPr id="24581" name="Tekstikehys 7"/>
          <p:cNvSpPr txBox="1">
            <a:spLocks noChangeArrowheads="1"/>
          </p:cNvSpPr>
          <p:nvPr/>
        </p:nvSpPr>
        <p:spPr bwMode="auto">
          <a:xfrm>
            <a:off x="793750" y="1257300"/>
            <a:ext cx="2781300" cy="984250"/>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Omistajat</a:t>
            </a:r>
          </a:p>
          <a:p>
            <a:pPr algn="ctr">
              <a:defRPr/>
            </a:pPr>
            <a:r>
              <a:rPr lang="fi-FI" sz="1400" dirty="0" err="1">
                <a:latin typeface="Bookman Old Style" pitchFamily="18" charset="0"/>
              </a:rPr>
              <a:t>Hartela</a:t>
            </a:r>
            <a:r>
              <a:rPr lang="fi-FI" sz="1400" dirty="0">
                <a:latin typeface="Bookman Old Style" pitchFamily="18" charset="0"/>
              </a:rPr>
              <a:t> Oy (61 %)</a:t>
            </a:r>
          </a:p>
          <a:p>
            <a:pPr algn="ctr">
              <a:defRPr/>
            </a:pPr>
            <a:r>
              <a:rPr lang="fi-FI" sz="1400" dirty="0">
                <a:latin typeface="Bookman Old Style" pitchFamily="18" charset="0"/>
              </a:rPr>
              <a:t>Turun kaupunki (39  %)</a:t>
            </a:r>
          </a:p>
          <a:p>
            <a:pPr algn="ctr">
              <a:defRPr/>
            </a:pPr>
            <a:r>
              <a:rPr lang="fi-FI" sz="1200" dirty="0">
                <a:latin typeface="Bookman Old Style" pitchFamily="18" charset="0"/>
              </a:rPr>
              <a:t>Käyttävät ääntä yhtiökokouksessa</a:t>
            </a:r>
          </a:p>
        </p:txBody>
      </p:sp>
      <p:sp>
        <p:nvSpPr>
          <p:cNvPr id="24582" name="Tekstikehys 8"/>
          <p:cNvSpPr txBox="1">
            <a:spLocks noChangeArrowheads="1"/>
          </p:cNvSpPr>
          <p:nvPr/>
        </p:nvSpPr>
        <p:spPr bwMode="auto">
          <a:xfrm>
            <a:off x="6751638" y="2724150"/>
            <a:ext cx="2813050" cy="1108075"/>
          </a:xfrm>
          <a:prstGeom prst="rect">
            <a:avLst/>
          </a:prstGeom>
          <a:solidFill>
            <a:schemeClr val="accent1">
              <a:lumMod val="60000"/>
              <a:lumOff val="40000"/>
            </a:schemeClr>
          </a:solidFill>
          <a:ln>
            <a:headEnd/>
            <a:tailEnd/>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LOGOMO </a:t>
            </a:r>
            <a:r>
              <a:rPr lang="fi-FI" dirty="0">
                <a:latin typeface="Bookman Old Style" pitchFamily="18" charset="0"/>
              </a:rPr>
              <a:t>Oy:n hallitus</a:t>
            </a:r>
          </a:p>
          <a:p>
            <a:pPr algn="ctr">
              <a:defRPr/>
            </a:pPr>
            <a:r>
              <a:rPr lang="fi-FI" sz="1200" dirty="0">
                <a:latin typeface="Bookman Old Style" pitchFamily="18" charset="0"/>
              </a:rPr>
              <a:t>Kaikissa yhtiöissä sama hallitus</a:t>
            </a:r>
            <a:endParaRPr lang="fi-FI" sz="1200" dirty="0">
              <a:latin typeface="Bookman Old Style" pitchFamily="18" charset="0"/>
            </a:endParaRPr>
          </a:p>
          <a:p>
            <a:pPr algn="ctr">
              <a:defRPr/>
            </a:pPr>
            <a:r>
              <a:rPr lang="fi-FI" sz="1200" dirty="0">
                <a:latin typeface="Bookman Old Style" pitchFamily="18" charset="0"/>
              </a:rPr>
              <a:t>Luo strategiat</a:t>
            </a:r>
          </a:p>
          <a:p>
            <a:pPr algn="ctr">
              <a:defRPr/>
            </a:pPr>
            <a:r>
              <a:rPr lang="fi-FI" sz="1200" dirty="0">
                <a:latin typeface="Bookman Old Style" pitchFamily="18" charset="0"/>
              </a:rPr>
              <a:t>Ohjaa koko toimintaa</a:t>
            </a:r>
          </a:p>
          <a:p>
            <a:pPr algn="ctr">
              <a:defRPr/>
            </a:pPr>
            <a:r>
              <a:rPr lang="fi-FI" sz="1200" dirty="0">
                <a:latin typeface="Bookman Old Style" pitchFamily="18" charset="0"/>
              </a:rPr>
              <a:t>Operatiivisen toiminnan </a:t>
            </a:r>
            <a:r>
              <a:rPr lang="fi-FI" sz="1200" dirty="0">
                <a:latin typeface="Bookman Old Style" pitchFamily="18" charset="0"/>
              </a:rPr>
              <a:t>tuki</a:t>
            </a:r>
            <a:endParaRPr lang="fi-FI" sz="1400" dirty="0"/>
          </a:p>
        </p:txBody>
      </p:sp>
      <p:sp>
        <p:nvSpPr>
          <p:cNvPr id="24583" name="Tekstikehys 15"/>
          <p:cNvSpPr txBox="1">
            <a:spLocks noChangeArrowheads="1"/>
          </p:cNvSpPr>
          <p:nvPr/>
        </p:nvSpPr>
        <p:spPr bwMode="auto">
          <a:xfrm>
            <a:off x="681038" y="4625975"/>
            <a:ext cx="2706687" cy="1662113"/>
          </a:xfrm>
          <a:prstGeom prst="rect">
            <a:avLst/>
          </a:prstGeom>
          <a:solidFill>
            <a:schemeClr val="accent1">
              <a:lumMod val="60000"/>
              <a:lumOff val="40000"/>
            </a:schemeClr>
          </a:solidFill>
          <a:ln>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dirty="0">
                <a:latin typeface="Bookman Old Style" pitchFamily="18" charset="0"/>
              </a:rPr>
              <a:t>Kiinteistö Oy</a:t>
            </a:r>
          </a:p>
          <a:p>
            <a:pPr algn="ctr">
              <a:defRPr/>
            </a:pPr>
            <a:r>
              <a:rPr lang="fi-FI" sz="1200" dirty="0">
                <a:latin typeface="Bookman Old Style" pitchFamily="18" charset="0"/>
              </a:rPr>
              <a:t>Keskinäinen </a:t>
            </a:r>
            <a:r>
              <a:rPr lang="fi-FI" sz="1200" dirty="0" err="1">
                <a:latin typeface="Bookman Old Style" pitchFamily="18" charset="0"/>
              </a:rPr>
              <a:t>KOy</a:t>
            </a:r>
            <a:endParaRPr lang="fi-FI" sz="1200" dirty="0">
              <a:latin typeface="Bookman Old Style" pitchFamily="18" charset="0"/>
            </a:endParaRPr>
          </a:p>
          <a:p>
            <a:pPr algn="ctr">
              <a:defRPr/>
            </a:pPr>
            <a:r>
              <a:rPr lang="fi-FI" sz="1200" dirty="0">
                <a:latin typeface="Bookman Old Style" pitchFamily="18" charset="0"/>
              </a:rPr>
              <a:t>Vuokrat menevät Holding yhtiölle</a:t>
            </a:r>
          </a:p>
          <a:p>
            <a:pPr algn="ctr">
              <a:defRPr/>
            </a:pPr>
            <a:r>
              <a:rPr lang="fi-FI" sz="1200" dirty="0">
                <a:latin typeface="Bookman Old Style" pitchFamily="18" charset="0"/>
              </a:rPr>
              <a:t>Holding </a:t>
            </a:r>
            <a:r>
              <a:rPr lang="fi-FI" sz="1200" dirty="0">
                <a:latin typeface="Bookman Old Style" pitchFamily="18" charset="0"/>
              </a:rPr>
              <a:t>-yhtiö </a:t>
            </a:r>
            <a:r>
              <a:rPr lang="fi-FI" sz="1200" dirty="0">
                <a:latin typeface="Bookman Old Style" pitchFamily="18" charset="0"/>
              </a:rPr>
              <a:t>maksaa </a:t>
            </a:r>
          </a:p>
          <a:p>
            <a:pPr algn="ctr">
              <a:defRPr/>
            </a:pPr>
            <a:r>
              <a:rPr lang="fi-FI" sz="1200" dirty="0">
                <a:latin typeface="Bookman Old Style" pitchFamily="18" charset="0"/>
              </a:rPr>
              <a:t>hoito- ja rahoitusvastiketta</a:t>
            </a:r>
          </a:p>
          <a:p>
            <a:pPr algn="ctr">
              <a:defRPr/>
            </a:pPr>
            <a:r>
              <a:rPr lang="fi-FI" sz="1200" dirty="0">
                <a:latin typeface="Bookman Old Style" pitchFamily="18" charset="0"/>
              </a:rPr>
              <a:t>Ylläpidon sopimukset </a:t>
            </a:r>
          </a:p>
          <a:p>
            <a:pPr algn="ctr">
              <a:defRPr/>
            </a:pPr>
            <a:r>
              <a:rPr lang="fi-FI" sz="1200" dirty="0">
                <a:latin typeface="Bookman Old Style" pitchFamily="18" charset="0"/>
              </a:rPr>
              <a:t>tehdään </a:t>
            </a:r>
            <a:r>
              <a:rPr lang="fi-FI" sz="1200" dirty="0" err="1">
                <a:latin typeface="Bookman Old Style" pitchFamily="18" charset="0"/>
              </a:rPr>
              <a:t>KOy</a:t>
            </a:r>
            <a:r>
              <a:rPr lang="fi-FI" sz="1200" dirty="0">
                <a:latin typeface="Bookman Old Style" pitchFamily="18" charset="0"/>
              </a:rPr>
              <a:t> nimissä</a:t>
            </a:r>
          </a:p>
          <a:p>
            <a:pPr algn="ctr">
              <a:defRPr/>
            </a:pPr>
            <a:r>
              <a:rPr lang="fi-FI" sz="1200" dirty="0">
                <a:latin typeface="Bookman Old Style" pitchFamily="18" charset="0"/>
              </a:rPr>
              <a:t>Ei henkilökuntaa</a:t>
            </a:r>
          </a:p>
        </p:txBody>
      </p:sp>
      <p:sp>
        <p:nvSpPr>
          <p:cNvPr id="24584" name="Tekstikehys 24"/>
          <p:cNvSpPr txBox="1">
            <a:spLocks noChangeArrowheads="1"/>
          </p:cNvSpPr>
          <p:nvPr/>
        </p:nvSpPr>
        <p:spPr bwMode="auto">
          <a:xfrm>
            <a:off x="5154613" y="4641850"/>
            <a:ext cx="2790825" cy="1631950"/>
          </a:xfrm>
          <a:prstGeom prst="rect">
            <a:avLst/>
          </a:prstGeom>
          <a:solidFill>
            <a:schemeClr val="accent1">
              <a:lumMod val="60000"/>
              <a:lumOff val="40000"/>
            </a:schemeClr>
          </a:solidFill>
          <a:ln>
            <a:headEnd/>
            <a:tailEnd/>
          </a:ln>
        </p:spPr>
        <p:style>
          <a:lnRef idx="2">
            <a:schemeClr val="dk1"/>
          </a:lnRef>
          <a:fillRef idx="1">
            <a:schemeClr val="lt1"/>
          </a:fillRef>
          <a:effectRef idx="0">
            <a:schemeClr val="dk1"/>
          </a:effectRef>
          <a:fontRef idx="minor">
            <a:schemeClr val="dk1"/>
          </a:fontRef>
        </p:style>
        <p:txBody>
          <a:bodyPr wrap="none">
            <a:spAutoFit/>
          </a:bodyPr>
          <a:lstStyle/>
          <a:p>
            <a:pPr algn="ctr">
              <a:defRPr/>
            </a:pPr>
            <a:r>
              <a:rPr lang="fi-FI" sz="1600" dirty="0">
                <a:latin typeface="Bookman Old Style" pitchFamily="18" charset="0"/>
              </a:rPr>
              <a:t>Operaattori Oy </a:t>
            </a:r>
          </a:p>
          <a:p>
            <a:pPr algn="ctr">
              <a:defRPr/>
            </a:pPr>
            <a:r>
              <a:rPr lang="fi-FI" sz="1200" dirty="0" err="1">
                <a:latin typeface="Bookman Old Style" pitchFamily="18" charset="0"/>
              </a:rPr>
              <a:t>Tj</a:t>
            </a:r>
            <a:r>
              <a:rPr lang="fi-FI" sz="1200" dirty="0">
                <a:latin typeface="Bookman Old Style" pitchFamily="18" charset="0"/>
              </a:rPr>
              <a:t> vastaa talon toiminnasta </a:t>
            </a:r>
          </a:p>
          <a:p>
            <a:pPr algn="ctr">
              <a:defRPr/>
            </a:pPr>
            <a:r>
              <a:rPr lang="fi-FI" sz="1200" dirty="0" err="1">
                <a:latin typeface="Bookman Old Style" pitchFamily="18" charset="0"/>
              </a:rPr>
              <a:t>LOGOMOn</a:t>
            </a:r>
            <a:r>
              <a:rPr lang="fi-FI" sz="1200" dirty="0">
                <a:latin typeface="Bookman Old Style" pitchFamily="18" charset="0"/>
              </a:rPr>
              <a:t> </a:t>
            </a:r>
            <a:r>
              <a:rPr lang="fi-FI" sz="1200" dirty="0">
                <a:latin typeface="Bookman Old Style" pitchFamily="18" charset="0"/>
              </a:rPr>
              <a:t>hallitukselle</a:t>
            </a:r>
          </a:p>
          <a:p>
            <a:pPr algn="ctr">
              <a:defRPr/>
            </a:pPr>
            <a:r>
              <a:rPr lang="fi-FI" sz="1200" dirty="0">
                <a:latin typeface="Bookman Old Style" pitchFamily="18" charset="0"/>
              </a:rPr>
              <a:t>Markkinointivastuu</a:t>
            </a:r>
            <a:endParaRPr lang="fi-FI" sz="1200" dirty="0">
              <a:latin typeface="Bookman Old Style" pitchFamily="18" charset="0"/>
            </a:endParaRPr>
          </a:p>
          <a:p>
            <a:pPr algn="ctr">
              <a:defRPr/>
            </a:pPr>
            <a:r>
              <a:rPr lang="fi-FI" sz="1200" dirty="0">
                <a:latin typeface="Bookman Old Style" pitchFamily="18" charset="0"/>
              </a:rPr>
              <a:t>Vuokrausvastuu</a:t>
            </a:r>
          </a:p>
          <a:p>
            <a:pPr algn="ctr">
              <a:defRPr/>
            </a:pPr>
            <a:r>
              <a:rPr lang="fi-FI" sz="1200" dirty="0">
                <a:latin typeface="Bookman Old Style" pitchFamily="18" charset="0"/>
              </a:rPr>
              <a:t>Palveluvastuu</a:t>
            </a:r>
          </a:p>
          <a:p>
            <a:pPr algn="ctr">
              <a:defRPr/>
            </a:pPr>
            <a:r>
              <a:rPr lang="fi-FI" sz="1200" dirty="0">
                <a:latin typeface="Bookman Old Style" pitchFamily="18" charset="0"/>
              </a:rPr>
              <a:t>Hoitovastuu</a:t>
            </a:r>
          </a:p>
          <a:p>
            <a:pPr algn="ctr">
              <a:defRPr/>
            </a:pPr>
            <a:r>
              <a:rPr lang="fi-FI" sz="1200" dirty="0">
                <a:latin typeface="Bookman Old Style" pitchFamily="18" charset="0"/>
              </a:rPr>
              <a:t>Henkilöstö: </a:t>
            </a:r>
            <a:r>
              <a:rPr lang="fi-FI" sz="1200" dirty="0" err="1">
                <a:latin typeface="Bookman Old Style" pitchFamily="18" charset="0"/>
              </a:rPr>
              <a:t>tj</a:t>
            </a:r>
            <a:r>
              <a:rPr lang="fi-FI" sz="1200" dirty="0">
                <a:latin typeface="Bookman Old Style" pitchFamily="18" charset="0"/>
              </a:rPr>
              <a:t> + 2-5 </a:t>
            </a:r>
            <a:r>
              <a:rPr lang="fi-FI" sz="1200" dirty="0" err="1">
                <a:latin typeface="Bookman Old Style" pitchFamily="18" charset="0"/>
              </a:rPr>
              <a:t>avainhenikilöä</a:t>
            </a:r>
            <a:endParaRPr lang="fi-FI" sz="1200" dirty="0">
              <a:latin typeface="Bookman Old Style" pitchFamily="18" charset="0"/>
            </a:endParaRPr>
          </a:p>
        </p:txBody>
      </p:sp>
      <p:cxnSp>
        <p:nvCxnSpPr>
          <p:cNvPr id="32" name="Suora yhdysviiva 31"/>
          <p:cNvCxnSpPr>
            <a:stCxn id="24581" idx="3"/>
            <a:endCxn id="24580" idx="0"/>
          </p:cNvCxnSpPr>
          <p:nvPr/>
        </p:nvCxnSpPr>
        <p:spPr>
          <a:xfrm>
            <a:off x="3575050" y="1749425"/>
            <a:ext cx="952500" cy="790575"/>
          </a:xfrm>
          <a:prstGeom prst="line">
            <a:avLst/>
          </a:prstGeom>
        </p:spPr>
        <p:style>
          <a:lnRef idx="1">
            <a:schemeClr val="dk1"/>
          </a:lnRef>
          <a:fillRef idx="0">
            <a:schemeClr val="dk1"/>
          </a:fillRef>
          <a:effectRef idx="0">
            <a:schemeClr val="dk1"/>
          </a:effectRef>
          <a:fontRef idx="minor">
            <a:schemeClr val="tx1"/>
          </a:fontRef>
        </p:style>
      </p:cxnSp>
      <p:cxnSp>
        <p:nvCxnSpPr>
          <p:cNvPr id="38" name="Suora yhdysviiva 37"/>
          <p:cNvCxnSpPr>
            <a:stCxn id="24580" idx="3"/>
            <a:endCxn id="24582" idx="1"/>
          </p:cNvCxnSpPr>
          <p:nvPr/>
        </p:nvCxnSpPr>
        <p:spPr>
          <a:xfrm flipV="1">
            <a:off x="6059488" y="3278188"/>
            <a:ext cx="692150" cy="0"/>
          </a:xfrm>
          <a:prstGeom prst="line">
            <a:avLst/>
          </a:prstGeom>
        </p:spPr>
        <p:style>
          <a:lnRef idx="1">
            <a:schemeClr val="dk1"/>
          </a:lnRef>
          <a:fillRef idx="0">
            <a:schemeClr val="dk1"/>
          </a:fillRef>
          <a:effectRef idx="0">
            <a:schemeClr val="dk1"/>
          </a:effectRef>
          <a:fontRef idx="minor">
            <a:schemeClr val="tx1"/>
          </a:fontRef>
        </p:style>
      </p:cxnSp>
      <p:cxnSp>
        <p:nvCxnSpPr>
          <p:cNvPr id="44" name="Suora yhdysviiva 43"/>
          <p:cNvCxnSpPr>
            <a:cxnSpLocks noChangeShapeType="1"/>
            <a:stCxn id="24580" idx="2"/>
            <a:endCxn id="24583" idx="0"/>
          </p:cNvCxnSpPr>
          <p:nvPr/>
        </p:nvCxnSpPr>
        <p:spPr bwMode="auto">
          <a:xfrm rot="5400000">
            <a:off x="2977357" y="3075781"/>
            <a:ext cx="608012" cy="2492375"/>
          </a:xfrm>
          <a:prstGeom prst="line">
            <a:avLst/>
          </a:prstGeom>
          <a:ln>
            <a:headEnd/>
            <a:tailEnd/>
          </a:ln>
        </p:spPr>
        <p:style>
          <a:lnRef idx="1">
            <a:schemeClr val="dk1"/>
          </a:lnRef>
          <a:fillRef idx="0">
            <a:schemeClr val="dk1"/>
          </a:fillRef>
          <a:effectRef idx="0">
            <a:schemeClr val="dk1"/>
          </a:effectRef>
          <a:fontRef idx="minor">
            <a:schemeClr val="tx1"/>
          </a:fontRef>
        </p:style>
      </p:cxnSp>
      <p:pic>
        <p:nvPicPr>
          <p:cNvPr id="14"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cxnSp>
        <p:nvCxnSpPr>
          <p:cNvPr id="16" name="Suora yhdysviiva 15"/>
          <p:cNvCxnSpPr>
            <a:stCxn id="24584" idx="0"/>
            <a:endCxn id="24580" idx="2"/>
          </p:cNvCxnSpPr>
          <p:nvPr/>
        </p:nvCxnSpPr>
        <p:spPr>
          <a:xfrm rot="16200000" flipV="1">
            <a:off x="5226844" y="3318669"/>
            <a:ext cx="623887" cy="2022475"/>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3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a:xfrm>
            <a:off x="495300" y="114300"/>
            <a:ext cx="8915400" cy="990600"/>
          </a:xfrm>
        </p:spPr>
        <p:txBody>
          <a:bodyPr/>
          <a:lstStyle/>
          <a:p>
            <a:r>
              <a:rPr lang="fi-FI" sz="2400" smtClean="0"/>
              <a:t>Toteuttamissuunnitelma</a:t>
            </a:r>
            <a:endParaRPr lang="fi-FI" sz="1200" smtClean="0"/>
          </a:p>
        </p:txBody>
      </p:sp>
      <p:sp>
        <p:nvSpPr>
          <p:cNvPr id="40962" name="Dian numeron paikkamerkki 5"/>
          <p:cNvSpPr>
            <a:spLocks noGrp="1"/>
          </p:cNvSpPr>
          <p:nvPr>
            <p:ph type="sldNum" sz="quarter" idx="12"/>
          </p:nvPr>
        </p:nvSpPr>
        <p:spPr bwMode="auto">
          <a:noFill/>
          <a:ln>
            <a:miter lim="800000"/>
            <a:headEnd/>
            <a:tailEnd/>
          </a:ln>
        </p:spPr>
        <p:txBody>
          <a:bodyPr wrap="square" lIns="91440" tIns="45720" rIns="91440" bIns="45720" numCol="1" anchor="t" anchorCtr="0" compatLnSpc="1">
            <a:prstTxWarp prst="textNoShape">
              <a:avLst/>
            </a:prstTxWarp>
          </a:bodyPr>
          <a:lstStyle/>
          <a:p>
            <a:fld id="{B4396829-47DD-4C31-9B00-BB204A25FAA0}" type="slidenum">
              <a:rPr lang="sv-SE"/>
              <a:pPr/>
              <a:t>8</a:t>
            </a:fld>
            <a:endParaRPr lang="sv-SE"/>
          </a:p>
        </p:txBody>
      </p:sp>
      <p:sp>
        <p:nvSpPr>
          <p:cNvPr id="40963" name="Sisällön paikkamerkki 7"/>
          <p:cNvSpPr>
            <a:spLocks noGrp="1"/>
          </p:cNvSpPr>
          <p:nvPr>
            <p:ph sz="quarter" idx="1"/>
          </p:nvPr>
        </p:nvSpPr>
        <p:spPr>
          <a:xfrm>
            <a:off x="776288" y="1408113"/>
            <a:ext cx="8691562" cy="4578350"/>
          </a:xfrm>
        </p:spPr>
        <p:txBody>
          <a:bodyPr/>
          <a:lstStyle/>
          <a:p>
            <a:r>
              <a:rPr lang="fi-FI" sz="1800" smtClean="0">
                <a:latin typeface="Bookman Old Style" pitchFamily="18" charset="0"/>
              </a:rPr>
              <a:t>Tärkeät stepit</a:t>
            </a:r>
          </a:p>
          <a:p>
            <a:pPr lvl="1"/>
            <a:r>
              <a:rPr lang="fi-FI" sz="1800" smtClean="0">
                <a:latin typeface="Bookman Old Style" pitchFamily="18" charset="0"/>
              </a:rPr>
              <a:t>Kaupungin päätös kesä-elokuu 2010</a:t>
            </a:r>
          </a:p>
          <a:p>
            <a:pPr lvl="1"/>
            <a:r>
              <a:rPr lang="fi-FI" sz="1800" smtClean="0">
                <a:latin typeface="Bookman Old Style" pitchFamily="18" charset="0"/>
              </a:rPr>
              <a:t>KOy kauppa noudattaen edellä mainittua päätöstä elo-lokakuu 2010</a:t>
            </a:r>
          </a:p>
          <a:p>
            <a:pPr lvl="1"/>
            <a:r>
              <a:rPr lang="fi-FI" sz="1800" smtClean="0">
                <a:latin typeface="Bookman Old Style" pitchFamily="18" charset="0"/>
              </a:rPr>
              <a:t>Kulttuuripääkaupunki valmius tammikuu 2011</a:t>
            </a:r>
          </a:p>
          <a:p>
            <a:pPr lvl="1"/>
            <a:r>
              <a:rPr lang="fi-FI" sz="1800" smtClean="0">
                <a:latin typeface="Bookman Old Style" pitchFamily="18" charset="0"/>
              </a:rPr>
              <a:t>Logomo -sali ja osa taiteilijatiloista valmiina marraskuu 2011 </a:t>
            </a:r>
            <a:r>
              <a:rPr lang="fi-FI" sz="1600" smtClean="0">
                <a:latin typeface="Bookman Old Style" pitchFamily="18" charset="0"/>
              </a:rPr>
              <a:t>(edellyttää päätöksiä ja rakennuslupia viim. elokuussa 2010)</a:t>
            </a:r>
            <a:endParaRPr lang="fi-FI" sz="1800" smtClean="0">
              <a:latin typeface="Bookman Old Style" pitchFamily="18" charset="0"/>
            </a:endParaRPr>
          </a:p>
          <a:p>
            <a:pPr lvl="1"/>
            <a:r>
              <a:rPr lang="fi-FI" sz="1800" smtClean="0">
                <a:latin typeface="Bookman Old Style" pitchFamily="18" charset="0"/>
              </a:rPr>
              <a:t>Ravintolatilat valmiina elokuu 2012</a:t>
            </a:r>
          </a:p>
          <a:p>
            <a:pPr lvl="1"/>
            <a:r>
              <a:rPr lang="fi-FI" sz="1800" smtClean="0">
                <a:latin typeface="Bookman Old Style" pitchFamily="18" charset="0"/>
              </a:rPr>
              <a:t>Osa toimistoista valmiina joulukuu 2012</a:t>
            </a:r>
          </a:p>
          <a:p>
            <a:pPr lvl="1"/>
            <a:r>
              <a:rPr lang="fi-FI" sz="1800" smtClean="0">
                <a:latin typeface="Bookman Old Style" pitchFamily="18" charset="0"/>
              </a:rPr>
              <a:t>Logomon rakennuskokonaisuus valmiina joulukuu 2013  </a:t>
            </a:r>
          </a:p>
          <a:p>
            <a:endParaRPr lang="fi-FI" sz="1800" smtClean="0">
              <a:latin typeface="Bookman Old Style" pitchFamily="18" charset="0"/>
            </a:endParaRPr>
          </a:p>
        </p:txBody>
      </p:sp>
      <p:pic>
        <p:nvPicPr>
          <p:cNvPr id="9"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3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ChangeArrowheads="1"/>
          </p:cNvSpPr>
          <p:nvPr>
            <p:ph type="title"/>
          </p:nvPr>
        </p:nvSpPr>
        <p:spPr>
          <a:xfrm>
            <a:off x="538163" y="284163"/>
            <a:ext cx="8353425" cy="755650"/>
          </a:xfrm>
        </p:spPr>
        <p:txBody>
          <a:bodyPr/>
          <a:lstStyle/>
          <a:p>
            <a:r>
              <a:rPr lang="fi-FI" sz="2400" smtClean="0"/>
              <a:t>Toteuttamissuunnitelma (Tuotot)</a:t>
            </a:r>
            <a:endParaRPr lang="fi-FI" sz="1200" smtClean="0"/>
          </a:p>
        </p:txBody>
      </p:sp>
      <p:sp>
        <p:nvSpPr>
          <p:cNvPr id="41986" name="Slide Number Placeholder 4"/>
          <p:cNvSpPr>
            <a:spLocks noGrp="1"/>
          </p:cNvSpPr>
          <p:nvPr>
            <p:ph type="sldNum" sz="quarter" idx="10"/>
          </p:nvPr>
        </p:nvSpPr>
        <p:spPr bwMode="auto">
          <a:noFill/>
          <a:ln>
            <a:miter lim="800000"/>
            <a:headEnd/>
            <a:tailEnd/>
          </a:ln>
        </p:spPr>
        <p:txBody>
          <a:bodyPr wrap="square" lIns="91440" tIns="45720" rIns="91440" bIns="45720" numCol="1" anchor="t" anchorCtr="0" compatLnSpc="1">
            <a:prstTxWarp prst="textNoShape">
              <a:avLst/>
            </a:prstTxWarp>
          </a:bodyPr>
          <a:lstStyle/>
          <a:p>
            <a:fld id="{45F9D70F-3722-4AC8-822F-AD7692D76DE9}" type="slidenum">
              <a:rPr lang="sv-SE" smtClean="0"/>
              <a:pPr/>
              <a:t>9</a:t>
            </a:fld>
            <a:endParaRPr lang="sv-SE" smtClean="0"/>
          </a:p>
        </p:txBody>
      </p:sp>
      <p:pic>
        <p:nvPicPr>
          <p:cNvPr id="5" name="Picture 3" descr="LOGOMOrough"/>
          <p:cNvPicPr>
            <a:picLocks noChangeAspect="1" noChangeArrowheads="1"/>
          </p:cNvPicPr>
          <p:nvPr/>
        </p:nvPicPr>
        <p:blipFill>
          <a:blip r:embed="rId2"/>
          <a:srcRect/>
          <a:stretch>
            <a:fillRect/>
          </a:stretch>
        </p:blipFill>
        <p:spPr bwMode="auto">
          <a:xfrm>
            <a:off x="9005888" y="5908675"/>
            <a:ext cx="784225" cy="831850"/>
          </a:xfrm>
          <a:prstGeom prst="rect">
            <a:avLst/>
          </a:prstGeom>
          <a:noFill/>
          <a:ln w="9525">
            <a:noFill/>
            <a:miter lim="800000"/>
            <a:headEnd/>
            <a:tailEnd/>
          </a:ln>
        </p:spPr>
      </p:pic>
      <p:graphicFrame>
        <p:nvGraphicFramePr>
          <p:cNvPr id="6" name="Kaavio 5"/>
          <p:cNvGraphicFramePr/>
          <p:nvPr/>
        </p:nvGraphicFramePr>
        <p:xfrm>
          <a:off x="838199" y="1214437"/>
          <a:ext cx="7562851" cy="498633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3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CatellaTemplateSV">
  <a:themeElements>
    <a:clrScheme name="CatellaTemplateSV 1">
      <a:dk1>
        <a:srgbClr val="000000"/>
      </a:dk1>
      <a:lt1>
        <a:srgbClr val="FFFFFF"/>
      </a:lt1>
      <a:dk2>
        <a:srgbClr val="000000"/>
      </a:dk2>
      <a:lt2>
        <a:srgbClr val="E8E3DA"/>
      </a:lt2>
      <a:accent1>
        <a:srgbClr val="BFE3EE"/>
      </a:accent1>
      <a:accent2>
        <a:srgbClr val="CDE6A0"/>
      </a:accent2>
      <a:accent3>
        <a:srgbClr val="FFFFFF"/>
      </a:accent3>
      <a:accent4>
        <a:srgbClr val="000000"/>
      </a:accent4>
      <a:accent5>
        <a:srgbClr val="DCEFF5"/>
      </a:accent5>
      <a:accent6>
        <a:srgbClr val="BAD091"/>
      </a:accent6>
      <a:hlink>
        <a:srgbClr val="C2BAAD"/>
      </a:hlink>
      <a:folHlink>
        <a:srgbClr val="A7001F"/>
      </a:folHlink>
    </a:clrScheme>
    <a:fontScheme name="CatellaTemplateSV">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atellaTemplateSV 1">
        <a:dk1>
          <a:srgbClr val="000000"/>
        </a:dk1>
        <a:lt1>
          <a:srgbClr val="FFFFFF"/>
        </a:lt1>
        <a:dk2>
          <a:srgbClr val="000000"/>
        </a:dk2>
        <a:lt2>
          <a:srgbClr val="E8E3DA"/>
        </a:lt2>
        <a:accent1>
          <a:srgbClr val="BFE3EE"/>
        </a:accent1>
        <a:accent2>
          <a:srgbClr val="CDE6A0"/>
        </a:accent2>
        <a:accent3>
          <a:srgbClr val="FFFFFF"/>
        </a:accent3>
        <a:accent4>
          <a:srgbClr val="000000"/>
        </a:accent4>
        <a:accent5>
          <a:srgbClr val="DCEFF5"/>
        </a:accent5>
        <a:accent6>
          <a:srgbClr val="BAD091"/>
        </a:accent6>
        <a:hlink>
          <a:srgbClr val="C2BAAD"/>
        </a:hlink>
        <a:folHlink>
          <a:srgbClr val="A7001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Alkuperäinen">
  <a:themeElements>
    <a:clrScheme name="Alkuperäine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Alkuperäine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lkuperäine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te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CatellaTemplateSV</Template>
  <TotalTime>9377</TotalTime>
  <Words>819</Words>
  <Application>Microsoft Office PowerPoint</Application>
  <PresentationFormat>A4-paperi (210 x 297 mm)</PresentationFormat>
  <Paragraphs>226</Paragraphs>
  <Slides>15</Slides>
  <Notes>2</Notes>
  <HiddenSlides>0</HiddenSlides>
  <MMClips>0</MMClips>
  <ScaleCrop>false</ScaleCrop>
  <HeadingPairs>
    <vt:vector size="6" baseType="variant">
      <vt:variant>
        <vt:lpstr>Käytetyt fontit</vt:lpstr>
      </vt:variant>
      <vt:variant>
        <vt:i4>5</vt:i4>
      </vt:variant>
      <vt:variant>
        <vt:lpstr>Suunnittelumalli</vt:lpstr>
      </vt:variant>
      <vt:variant>
        <vt:i4>11</vt:i4>
      </vt:variant>
      <vt:variant>
        <vt:lpstr>Dian otsikot</vt:lpstr>
      </vt:variant>
      <vt:variant>
        <vt:i4>15</vt:i4>
      </vt:variant>
    </vt:vector>
  </HeadingPairs>
  <TitlesOfParts>
    <vt:vector size="31" baseType="lpstr">
      <vt:lpstr>Arial</vt:lpstr>
      <vt:lpstr>Wingdings</vt:lpstr>
      <vt:lpstr>Bookman Old Style</vt:lpstr>
      <vt:lpstr>Gill Sans MT</vt:lpstr>
      <vt:lpstr>Wingdings 3</vt:lpstr>
      <vt:lpstr>CatellaTemplateSV</vt:lpstr>
      <vt:lpstr>Alkuperäinen</vt:lpstr>
      <vt:lpstr>CatellaTemplateSV</vt:lpstr>
      <vt:lpstr>Alkuperäinen</vt:lpstr>
      <vt:lpstr>Alkuperäinen</vt:lpstr>
      <vt:lpstr>Alkuperäinen</vt:lpstr>
      <vt:lpstr>Alkuperäinen</vt:lpstr>
      <vt:lpstr>Alkuperäinen</vt:lpstr>
      <vt:lpstr>Alkuperäinen</vt:lpstr>
      <vt:lpstr>Alkuperäinen</vt:lpstr>
      <vt:lpstr>Alkuperäinen</vt:lpstr>
      <vt:lpstr>Logomo - Liiketoimintasuunnitelma   </vt:lpstr>
      <vt:lpstr>Johdanto</vt:lpstr>
      <vt:lpstr>Toiminta-ajatus ja visio</vt:lpstr>
      <vt:lpstr>Kohde</vt:lpstr>
      <vt:lpstr>Tilat</vt:lpstr>
      <vt:lpstr>Markkinointisuunnitelma - Kiinteistö</vt:lpstr>
      <vt:lpstr>Liiketoimintamalli ja -organisaatio</vt:lpstr>
      <vt:lpstr>Toteuttamissuunnitelma</vt:lpstr>
      <vt:lpstr>Toteuttamissuunnitelma (Tuotot)</vt:lpstr>
      <vt:lpstr>Toteuttamissuunnitelma (Investointi)</vt:lpstr>
      <vt:lpstr>LOGOMOn toiminnallinen kuvaus (Liite 1)</vt:lpstr>
      <vt:lpstr>Tuloslaskelma ja Tase (vuonna 2014)</vt:lpstr>
      <vt:lpstr>Kassavirtalaskelma (vuonna 2014)</vt:lpstr>
      <vt:lpstr>Rahoitus (vuonna 2014)</vt:lpstr>
      <vt:lpstr>Riskit</vt:lpstr>
    </vt:vector>
  </TitlesOfParts>
  <Company>Catella Kiinteistökonsultointi OY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smatar</dc:creator>
  <cp:lastModifiedBy>amakinen</cp:lastModifiedBy>
  <cp:revision>310</cp:revision>
  <dcterms:created xsi:type="dcterms:W3CDTF">2006-10-25T09:13:31Z</dcterms:created>
  <dcterms:modified xsi:type="dcterms:W3CDTF">2010-06-24T09:27:25Z</dcterms:modified>
</cp:coreProperties>
</file>