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7"/>
    <p:sldMasterId id="2147483653" r:id="rId8"/>
    <p:sldMasterId id="2147483676" r:id="rId9"/>
  </p:sldMasterIdLst>
  <p:handoutMasterIdLst>
    <p:handoutMasterId r:id="rId16"/>
  </p:handoutMasterIdLst>
  <p:sldIdLst>
    <p:sldId id="291" r:id="rId10"/>
    <p:sldId id="269" r:id="rId11"/>
    <p:sldId id="288" r:id="rId12"/>
    <p:sldId id="290" r:id="rId13"/>
    <p:sldId id="289" r:id="rId14"/>
    <p:sldId id="287"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DC8"/>
    <a:srgbClr val="F26522"/>
    <a:srgbClr val="F265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737" autoAdjust="0"/>
  </p:normalViewPr>
  <p:slideViewPr>
    <p:cSldViewPr snapToGrid="0" snapToObjects="1">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4.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5" Type="http://schemas.openxmlformats.org/officeDocument/2006/relationships/customXml" Target="../customXml/item5.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15A9E9-501E-1841-BA50-6502BBECA7D9}" type="datetimeFigureOut">
              <a:rPr lang="en-US" smtClean="0"/>
              <a:t>4/21/2017</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2E90A4-D7CA-284A-9756-5E9158D8BDE1}" type="slidenum">
              <a:rPr lang="fi-FI" smtClean="0"/>
              <a:t>‹#›</a:t>
            </a:fld>
            <a:endParaRPr lang="fi-FI"/>
          </a:p>
        </p:txBody>
      </p:sp>
    </p:spTree>
    <p:extLst>
      <p:ext uri="{BB962C8B-B14F-4D97-AF65-F5344CB8AC3E}">
        <p14:creationId xmlns:p14="http://schemas.microsoft.com/office/powerpoint/2010/main" val="1841863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2.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8" y="1835150"/>
            <a:ext cx="6734175" cy="4057915"/>
          </a:xfrm>
          <a:prstGeom prst="rect">
            <a:avLst/>
          </a:prstGeom>
        </p:spPr>
        <p:txBody>
          <a:bodyPr vert="horz" lIns="91440" tIns="45720" rIns="91440" bIns="45720" rtlCol="0">
            <a:noAutofit/>
          </a:bodyPr>
          <a:lstStyle>
            <a:lvl1pPr marL="179388" indent="-179388">
              <a:buFont typeface="Arial"/>
              <a:buChar char="•"/>
              <a:defRPr/>
            </a:lvl1pPr>
            <a:lvl2pPr marL="540000" indent="-180000">
              <a:buFont typeface="Lucida Grande"/>
              <a:buChar char="–"/>
              <a:defRPr/>
            </a:lvl2pPr>
            <a:lvl3pPr marL="900000" indent="-180000">
              <a:buSzPct val="60000"/>
              <a:buFont typeface="Courier New"/>
              <a:buChar char="o"/>
              <a:defRPr/>
            </a:lvl3pPr>
            <a:lvl4pPr marL="1260000" indent="-180000">
              <a:buSzPct val="100000"/>
              <a:buFont typeface="Lucida Grande"/>
              <a:buChar char="–"/>
              <a:defRPr/>
            </a:lvl4pPr>
            <a:lvl5pPr marL="162000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506413"/>
            <a:ext cx="7412952" cy="998538"/>
          </a:xfrm>
          <a:prstGeom prst="rect">
            <a:avLst/>
          </a:prstGeom>
        </p:spPr>
        <p:txBody>
          <a:bodyPr vert="horz" lIns="0" tIns="0" rIns="91440" bIns="0" rtlCol="0" anchor="b">
            <a:noAutofit/>
          </a:bodyPr>
          <a:lstStyle>
            <a:lvl1pPr>
              <a:defRPr>
                <a:solidFill>
                  <a:srgbClr val="000000"/>
                </a:solidFill>
              </a:defRPr>
            </a:lvl1pPr>
          </a:lstStyle>
          <a:p>
            <a:r>
              <a:rPr lang="fi-FI" smtClean="0"/>
              <a:t>Muokkaa perustyyl. napsautt.</a:t>
            </a:r>
            <a:endParaRPr lang="en-US" dirty="0"/>
          </a:p>
        </p:txBody>
      </p:sp>
    </p:spTree>
    <p:extLst>
      <p:ext uri="{BB962C8B-B14F-4D97-AF65-F5344CB8AC3E}">
        <p14:creationId xmlns:p14="http://schemas.microsoft.com/office/powerpoint/2010/main" val="418804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8" name="Text Placeholder 9"/>
          <p:cNvSpPr>
            <a:spLocks noGrp="1"/>
          </p:cNvSpPr>
          <p:nvPr>
            <p:ph type="body" sz="quarter" idx="12"/>
          </p:nvPr>
        </p:nvSpPr>
        <p:spPr>
          <a:xfrm>
            <a:off x="667197" y="3746208"/>
            <a:ext cx="3511708" cy="1942281"/>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a:t>Click to edit Master text styles</a:t>
            </a:r>
          </a:p>
          <a:p>
            <a:pPr lvl="1"/>
            <a:r>
              <a:rPr lang="fi-FI"/>
              <a:t>Second level</a:t>
            </a:r>
          </a:p>
        </p:txBody>
      </p:sp>
      <p:sp>
        <p:nvSpPr>
          <p:cNvPr id="9" name="Title Placeholder 1"/>
          <p:cNvSpPr>
            <a:spLocks noGrp="1"/>
          </p:cNvSpPr>
          <p:nvPr>
            <p:ph type="title"/>
          </p:nvPr>
        </p:nvSpPr>
        <p:spPr>
          <a:xfrm>
            <a:off x="667197" y="1835143"/>
            <a:ext cx="3511708" cy="1700387"/>
          </a:xfrm>
          <a:prstGeom prst="rect">
            <a:avLst/>
          </a:prstGeom>
        </p:spPr>
        <p:txBody>
          <a:bodyPr vert="horz" lIns="0" tIns="0" rIns="0" bIns="0" rtlCol="0" anchor="b">
            <a:noAutofit/>
          </a:bodyPr>
          <a:lstStyle>
            <a:lvl1pPr>
              <a:defRPr>
                <a:solidFill>
                  <a:schemeClr val="tx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0" name="Picture Placeholder 4"/>
          <p:cNvSpPr>
            <a:spLocks noGrp="1"/>
          </p:cNvSpPr>
          <p:nvPr>
            <p:ph type="pic" sz="quarter" idx="10" hasCustomPrompt="1"/>
          </p:nvPr>
        </p:nvSpPr>
        <p:spPr>
          <a:xfrm>
            <a:off x="4570413" y="0"/>
            <a:ext cx="4573587" cy="6858000"/>
          </a:xfrm>
          <a:blipFill rotWithShape="1">
            <a:blip r:embed="rId2"/>
            <a:stretch>
              <a:fillRect/>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12,7 x 19,05 cm</a:t>
            </a:r>
          </a:p>
        </p:txBody>
      </p:sp>
      <p:pic>
        <p:nvPicPr>
          <p:cNvPr id="6" name="Picture 9" descr="TURKUABO_VAAKA-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0213" y="5959475"/>
            <a:ext cx="12414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93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sion_alku_valk_kaksi_kuvaa">
    <p:bg>
      <p:bgPr>
        <a:solidFill>
          <a:schemeClr val="bg1"/>
        </a:solidFill>
        <a:effectLst/>
      </p:bgPr>
    </p:bg>
    <p:spTree>
      <p:nvGrpSpPr>
        <p:cNvPr id="1" name=""/>
        <p:cNvGrpSpPr/>
        <p:nvPr/>
      </p:nvGrpSpPr>
      <p:grpSpPr>
        <a:xfrm>
          <a:off x="0" y="0"/>
          <a:ext cx="0" cy="0"/>
          <a:chOff x="0" y="0"/>
          <a:chExt cx="0" cy="0"/>
        </a:xfrm>
      </p:grpSpPr>
      <p:sp>
        <p:nvSpPr>
          <p:cNvPr id="8" name="Text Placeholder 9"/>
          <p:cNvSpPr>
            <a:spLocks noGrp="1"/>
          </p:cNvSpPr>
          <p:nvPr>
            <p:ph type="body" sz="quarter" idx="12"/>
          </p:nvPr>
        </p:nvSpPr>
        <p:spPr>
          <a:xfrm>
            <a:off x="667197" y="3746208"/>
            <a:ext cx="3511708" cy="1942281"/>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a:t>Click to edit Master text styles</a:t>
            </a:r>
          </a:p>
          <a:p>
            <a:pPr lvl="1"/>
            <a:r>
              <a:rPr lang="fi-FI"/>
              <a:t>Second level</a:t>
            </a:r>
          </a:p>
        </p:txBody>
      </p:sp>
      <p:sp>
        <p:nvSpPr>
          <p:cNvPr id="9" name="Title Placeholder 1"/>
          <p:cNvSpPr>
            <a:spLocks noGrp="1"/>
          </p:cNvSpPr>
          <p:nvPr>
            <p:ph type="title"/>
          </p:nvPr>
        </p:nvSpPr>
        <p:spPr>
          <a:xfrm>
            <a:off x="667197" y="1835143"/>
            <a:ext cx="3511708" cy="1700387"/>
          </a:xfrm>
          <a:prstGeom prst="rect">
            <a:avLst/>
          </a:prstGeom>
        </p:spPr>
        <p:txBody>
          <a:bodyPr vert="horz" lIns="0" tIns="0" rIns="0" bIns="0" rtlCol="0" anchor="b">
            <a:noAutofit/>
          </a:bodyPr>
          <a:lstStyle>
            <a:lvl1pPr>
              <a:defRPr>
                <a:solidFill>
                  <a:schemeClr val="tx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9" descr="TURKUABO_VAAKA-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5959475"/>
            <a:ext cx="12414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4"/>
          <p:cNvSpPr>
            <a:spLocks noGrp="1"/>
          </p:cNvSpPr>
          <p:nvPr>
            <p:ph type="pic" sz="quarter" idx="10" hasCustomPrompt="1"/>
          </p:nvPr>
        </p:nvSpPr>
        <p:spPr>
          <a:xfrm>
            <a:off x="4570412" y="417285"/>
            <a:ext cx="4140000" cy="2880000"/>
          </a:xfrm>
          <a:blipFill rotWithShape="1">
            <a:blip r:embed="rId3"/>
            <a:stretch>
              <a:fillRect/>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sp>
        <p:nvSpPr>
          <p:cNvPr id="11" name="Picture Placeholder 4"/>
          <p:cNvSpPr>
            <a:spLocks noGrp="1"/>
          </p:cNvSpPr>
          <p:nvPr>
            <p:ph type="pic" sz="quarter" idx="14" hasCustomPrompt="1"/>
          </p:nvPr>
        </p:nvSpPr>
        <p:spPr>
          <a:xfrm>
            <a:off x="4570412" y="3531248"/>
            <a:ext cx="4140000" cy="2880000"/>
          </a:xfrm>
          <a:blipFill rotWithShape="1">
            <a:blip r:embed="rId4"/>
            <a:stretch>
              <a:fillRect/>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spTree>
    <p:extLst>
      <p:ext uri="{BB962C8B-B14F-4D97-AF65-F5344CB8AC3E}">
        <p14:creationId xmlns:p14="http://schemas.microsoft.com/office/powerpoint/2010/main" val="1049587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kosivun_kuva+kuvateksti">
    <p:spTree>
      <p:nvGrpSpPr>
        <p:cNvPr id="1" name=""/>
        <p:cNvGrpSpPr/>
        <p:nvPr/>
      </p:nvGrpSpPr>
      <p:grpSpPr>
        <a:xfrm>
          <a:off x="0" y="0"/>
          <a:ext cx="0" cy="0"/>
          <a:chOff x="0" y="0"/>
          <a:chExt cx="0" cy="0"/>
        </a:xfrm>
      </p:grpSpPr>
      <p:pic>
        <p:nvPicPr>
          <p:cNvPr id="4" name="Picture 3" descr="TURKUABO_WHITE-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5957888"/>
            <a:ext cx="12414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hasCustomPrompt="1"/>
          </p:nvPr>
        </p:nvSpPr>
        <p:spPr>
          <a:xfrm>
            <a:off x="1" y="0"/>
            <a:ext cx="9144000" cy="5688000"/>
          </a:xfrm>
          <a:blipFill rotWithShape="1">
            <a:blip r:embed="rId3"/>
            <a:srcRect/>
            <a:stretch>
              <a:fillRect b="-4206"/>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sp>
        <p:nvSpPr>
          <p:cNvPr id="8" name="Text Placeholder 9"/>
          <p:cNvSpPr>
            <a:spLocks noGrp="1"/>
          </p:cNvSpPr>
          <p:nvPr>
            <p:ph type="body" sz="quarter" idx="12" hasCustomPrompt="1"/>
          </p:nvPr>
        </p:nvSpPr>
        <p:spPr>
          <a:xfrm>
            <a:off x="2105662" y="5958174"/>
            <a:ext cx="6626252" cy="899825"/>
          </a:xfrm>
          <a:noFill/>
        </p:spPr>
        <p:txBody>
          <a:bodyPr lIns="0" tIns="0" rIns="0" bIns="0">
            <a:noAutofit/>
          </a:bodyPr>
          <a:lstStyle>
            <a:lvl1pPr marL="12700" indent="0">
              <a:lnSpc>
                <a:spcPct val="100000"/>
              </a:lnSpc>
              <a:spcAft>
                <a:spcPts val="0"/>
              </a:spcAft>
              <a:buFontTx/>
              <a:buNone/>
              <a:defRPr sz="18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smtClean="0"/>
              <a:t>Tähän lyhyt kuvateksti</a:t>
            </a:r>
            <a:endParaRPr lang="fi-FI" dirty="0"/>
          </a:p>
        </p:txBody>
      </p:sp>
    </p:spTree>
    <p:extLst>
      <p:ext uri="{BB962C8B-B14F-4D97-AF65-F5344CB8AC3E}">
        <p14:creationId xmlns:p14="http://schemas.microsoft.com/office/powerpoint/2010/main" val="4208968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6858000"/>
          </a:xfrm>
          <a:blipFill rotWithShape="1">
            <a:blip r:embed="rId2"/>
            <a:srcRect/>
            <a:stretch>
              <a:fillRect/>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pic>
        <p:nvPicPr>
          <p:cNvPr id="4" name="Picture 3" descr="TURKUABO_WHITE-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0213" y="5957888"/>
            <a:ext cx="12414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311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Aloitusdia_sininen">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84910" y="5190776"/>
            <a:ext cx="5902175" cy="929898"/>
          </a:xfrm>
          <a:prstGeom prst="rect">
            <a:avLst/>
          </a:prstGeom>
        </p:spPr>
        <p:txBody>
          <a:bodyPr anchor="b"/>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9" name="Title 1"/>
          <p:cNvSpPr>
            <a:spLocks noGrp="1"/>
          </p:cNvSpPr>
          <p:nvPr>
            <p:ph type="ctrTitle"/>
          </p:nvPr>
        </p:nvSpPr>
        <p:spPr>
          <a:xfrm>
            <a:off x="884910" y="2402542"/>
            <a:ext cx="7733725" cy="1847183"/>
          </a:xfrm>
        </p:spPr>
        <p:txBody>
          <a:bodyPr anchor="t">
            <a:noAutofit/>
          </a:bodyPr>
          <a:lstStyle>
            <a:lvl1pP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5" name="Picture 4"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662" y="1166438"/>
            <a:ext cx="1370090" cy="717808"/>
          </a:xfrm>
          <a:prstGeom prst="rect">
            <a:avLst/>
          </a:prstGeom>
        </p:spPr>
      </p:pic>
    </p:spTree>
    <p:extLst>
      <p:ext uri="{BB962C8B-B14F-4D97-AF65-F5344CB8AC3E}">
        <p14:creationId xmlns:p14="http://schemas.microsoft.com/office/powerpoint/2010/main" val="3793453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loitusdia_sininen">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84910" y="5190776"/>
            <a:ext cx="5902175" cy="929898"/>
          </a:xfrm>
          <a:prstGeom prst="rect">
            <a:avLst/>
          </a:prstGeom>
        </p:spPr>
        <p:txBody>
          <a:bodyPr anchor="b"/>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9" name="Title 1"/>
          <p:cNvSpPr>
            <a:spLocks noGrp="1"/>
          </p:cNvSpPr>
          <p:nvPr>
            <p:ph type="ctrTitle"/>
          </p:nvPr>
        </p:nvSpPr>
        <p:spPr>
          <a:xfrm>
            <a:off x="884910" y="2402542"/>
            <a:ext cx="7733725" cy="1847183"/>
          </a:xfrm>
        </p:spPr>
        <p:txBody>
          <a:bodyPr anchor="t">
            <a:noAutofit/>
          </a:bodyPr>
          <a:lstStyle>
            <a:lvl1pP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5" name="Picture 4"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662" y="1166438"/>
            <a:ext cx="1370090" cy="717808"/>
          </a:xfrm>
          <a:prstGeom prst="rect">
            <a:avLst/>
          </a:prstGeom>
        </p:spPr>
      </p:pic>
    </p:spTree>
    <p:extLst>
      <p:ext uri="{BB962C8B-B14F-4D97-AF65-F5344CB8AC3E}">
        <p14:creationId xmlns:p14="http://schemas.microsoft.com/office/powerpoint/2010/main" val="2296805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lysluettelo_1-palsta">
    <p:bg>
      <p:bgPr>
        <a:solidFill>
          <a:srgbClr val="F26522"/>
        </a:solidFill>
        <a:effectLst/>
      </p:bgPr>
    </p:bg>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1563688" y="1835150"/>
            <a:ext cx="6734175" cy="4057915"/>
          </a:xfrm>
          <a:prstGeom prst="rect">
            <a:avLst/>
          </a:prstGeom>
        </p:spPr>
        <p:txBody>
          <a:bodyPr vert="horz" lIns="0" tIns="45720" rIns="91440" bIns="45720" rtlCol="0">
            <a:noAutofit/>
          </a:bodyPr>
          <a:lstStyle>
            <a:lvl1pPr marL="306000" indent="-3420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a:t>
            </a:r>
            <a:br>
              <a:rPr lang="fi-FI" dirty="0" smtClean="0"/>
            </a:br>
            <a:r>
              <a:rPr lang="fi-FI" dirty="0" smtClean="0"/>
              <a:t>edit master text styles</a:t>
            </a:r>
          </a:p>
          <a:p>
            <a:pPr lvl="1"/>
            <a:r>
              <a:rPr lang="fi-FI" dirty="0" smtClean="0"/>
              <a:t>Second </a:t>
            </a:r>
            <a:r>
              <a:rPr lang="fi-FI" dirty="0" err="1" smtClean="0"/>
              <a:t>level</a:t>
            </a:r>
            <a:endParaRPr lang="fi-FI" dirty="0" smtClean="0"/>
          </a:p>
        </p:txBody>
      </p:sp>
      <p:sp>
        <p:nvSpPr>
          <p:cNvPr id="5" name="Title Placeholder 1"/>
          <p:cNvSpPr>
            <a:spLocks noGrp="1"/>
          </p:cNvSpPr>
          <p:nvPr>
            <p:ph type="title" hasCustomPrompt="1"/>
          </p:nvPr>
        </p:nvSpPr>
        <p:spPr>
          <a:xfrm>
            <a:off x="884911" y="506413"/>
            <a:ext cx="7412952" cy="998538"/>
          </a:xfrm>
          <a:prstGeom prst="rect">
            <a:avLst/>
          </a:prstGeom>
        </p:spPr>
        <p:txBody>
          <a:bodyPr vert="horz" lIns="0" tIns="0" rIns="0" bIns="0" rtlCol="0" anchor="b">
            <a:noAutofit/>
          </a:bodyPr>
          <a:lstStyle/>
          <a:p>
            <a:r>
              <a:rPr lang="fi-FI" dirty="0" smtClean="0"/>
              <a:t>Sisällysluettelo</a:t>
            </a:r>
            <a:endParaRPr lang="en-US" dirty="0"/>
          </a:p>
        </p:txBody>
      </p:sp>
    </p:spTree>
    <p:extLst>
      <p:ext uri="{BB962C8B-B14F-4D97-AF65-F5344CB8AC3E}">
        <p14:creationId xmlns:p14="http://schemas.microsoft.com/office/powerpoint/2010/main" val="3936165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lysluettelo_2-palstaa">
    <p:bg>
      <p:bgPr>
        <a:solidFill>
          <a:srgbClr val="7DCDC8"/>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84911" y="506413"/>
            <a:ext cx="7412952" cy="998538"/>
          </a:xfrm>
          <a:prstGeom prst="rect">
            <a:avLst/>
          </a:prstGeom>
        </p:spPr>
        <p:txBody>
          <a:bodyPr vert="horz" lIns="0" tIns="0" rIns="0" bIns="0" rtlCol="0" anchor="b">
            <a:noAutofit/>
          </a:bodyPr>
          <a:lstStyle/>
          <a:p>
            <a:r>
              <a:rPr lang="fi-FI" dirty="0" smtClean="0"/>
              <a:t>Sisällysluettelo</a:t>
            </a:r>
            <a:endParaRPr lang="en-US" dirty="0"/>
          </a:p>
        </p:txBody>
      </p:sp>
      <p:sp>
        <p:nvSpPr>
          <p:cNvPr id="10" name="Text Placeholder 2"/>
          <p:cNvSpPr>
            <a:spLocks noGrp="1"/>
          </p:cNvSpPr>
          <p:nvPr>
            <p:ph type="body" idx="1" hasCustomPrompt="1"/>
          </p:nvPr>
        </p:nvSpPr>
        <p:spPr>
          <a:xfrm>
            <a:off x="1563688" y="1835150"/>
            <a:ext cx="3306721" cy="4057915"/>
          </a:xfrm>
          <a:prstGeom prst="rect">
            <a:avLst/>
          </a:prstGeom>
        </p:spPr>
        <p:txBody>
          <a:bodyPr vert="horz" lIns="0" tIns="45720" rIns="91440" bIns="45720" rtlCol="0">
            <a:noAutofit/>
          </a:bodyPr>
          <a:lstStyle>
            <a:lvl1pPr marL="306000" indent="-342000">
              <a:spcAft>
                <a:spcPts val="600"/>
              </a:spcAft>
              <a:buFont typeface="+mj-lt"/>
              <a:buAutoNum type="arabicPeriod"/>
              <a:defRPr b="1" cap="none" baseline="0">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
        <p:nvSpPr>
          <p:cNvPr id="11" name="Text Placeholder 2"/>
          <p:cNvSpPr>
            <a:spLocks noGrp="1"/>
          </p:cNvSpPr>
          <p:nvPr>
            <p:ph type="body" idx="10" hasCustomPrompt="1"/>
          </p:nvPr>
        </p:nvSpPr>
        <p:spPr>
          <a:xfrm>
            <a:off x="5110472" y="1835150"/>
            <a:ext cx="3187392" cy="4057915"/>
          </a:xfrm>
          <a:prstGeom prst="rect">
            <a:avLst/>
          </a:prstGeom>
        </p:spPr>
        <p:txBody>
          <a:bodyPr vert="horz" lIns="0" tIns="45720" rIns="91440" bIns="45720" rtlCol="0">
            <a:noAutofit/>
          </a:bodyPr>
          <a:lstStyle>
            <a:lvl1pPr marL="306000" indent="-3429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Tree>
    <p:extLst>
      <p:ext uri="{BB962C8B-B14F-4D97-AF65-F5344CB8AC3E}">
        <p14:creationId xmlns:p14="http://schemas.microsoft.com/office/powerpoint/2010/main" val="2783553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828016"/>
            <a:ext cx="6031310" cy="2206707"/>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Text Placeholder 10"/>
          <p:cNvSpPr>
            <a:spLocks noGrp="1"/>
          </p:cNvSpPr>
          <p:nvPr>
            <p:ph type="body" sz="quarter" idx="10" hasCustomPrompt="1"/>
          </p:nvPr>
        </p:nvSpPr>
        <p:spPr>
          <a:xfrm>
            <a:off x="519909" y="2828016"/>
            <a:ext cx="1773017" cy="1449556"/>
          </a:xfrm>
          <a:prstGeom prst="rect">
            <a:avLst/>
          </a:prstGeom>
        </p:spPr>
        <p:txBody>
          <a:bodyPr anchor="t">
            <a:noAutofit/>
          </a:bodyPr>
          <a:lstStyle>
            <a:lvl1pPr marL="0" indent="0" algn="r">
              <a:lnSpc>
                <a:spcPts val="8500"/>
              </a:lnSpc>
              <a:spcAft>
                <a:spcPts val="0"/>
              </a:spcAft>
              <a:buNone/>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702132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8" y="1835150"/>
            <a:ext cx="7104061" cy="4057915"/>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itle Placeholder 1"/>
          <p:cNvSpPr>
            <a:spLocks noGrp="1"/>
          </p:cNvSpPr>
          <p:nvPr>
            <p:ph type="title"/>
          </p:nvPr>
        </p:nvSpPr>
        <p:spPr>
          <a:xfrm>
            <a:off x="884910" y="506413"/>
            <a:ext cx="7782839" cy="998538"/>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3353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506414"/>
            <a:ext cx="3829050" cy="1567919"/>
          </a:xfrm>
          <a:prstGeom prst="rect">
            <a:avLst/>
          </a:prstGeom>
        </p:spPr>
        <p:txBody>
          <a:bodyPr vert="horz" lIns="91440" tIns="45720" rIns="91440" bIns="45720" rtlCol="0">
            <a:noAutofit/>
          </a:bodyPr>
          <a:lstStyle>
            <a:lvl1pPr marL="0" indent="0">
              <a:buFontTx/>
              <a:buNone/>
              <a:defRPr/>
            </a:lvl1pPr>
            <a:lvl2pPr marL="360000" indent="-180000">
              <a:buFont typeface="Arial"/>
              <a:buChar char="•"/>
              <a:defRPr/>
            </a:lvl2pPr>
            <a:lvl3pPr marL="576000" indent="-180000">
              <a:buSzPct val="100000"/>
              <a:buFont typeface="Lucida Grande"/>
              <a:buChar char="-"/>
              <a:defRPr/>
            </a:lvl3pPr>
          </a:lstStyle>
          <a:p>
            <a:pPr lvl="0"/>
            <a:r>
              <a:rPr lang="fi-FI" smtClean="0"/>
              <a:t>Muokkaa tekstin perustyylejä napsauttamalla</a:t>
            </a:r>
          </a:p>
          <a:p>
            <a:pPr lvl="1"/>
            <a:r>
              <a:rPr lang="fi-FI" smtClean="0"/>
              <a:t>toinen taso</a:t>
            </a:r>
          </a:p>
        </p:txBody>
      </p:sp>
      <p:sp>
        <p:nvSpPr>
          <p:cNvPr id="5" name="Title Placeholder 1"/>
          <p:cNvSpPr>
            <a:spLocks noGrp="1"/>
          </p:cNvSpPr>
          <p:nvPr>
            <p:ph type="title"/>
          </p:nvPr>
        </p:nvSpPr>
        <p:spPr>
          <a:xfrm>
            <a:off x="884911" y="506413"/>
            <a:ext cx="3463327" cy="998538"/>
          </a:xfrm>
          <a:prstGeom prst="rect">
            <a:avLst/>
          </a:prstGeom>
        </p:spPr>
        <p:txBody>
          <a:bodyPr vert="horz" lIns="0" tIns="0" rIns="0" bIns="0" rtlCol="0" anchor="b">
            <a:noAutofit/>
          </a:bodyPr>
          <a:lstStyle>
            <a:lvl1pPr>
              <a:defRPr>
                <a:solidFill>
                  <a:srgbClr val="000000"/>
                </a:solidFill>
              </a:defRPr>
            </a:lvl1pPr>
          </a:lstStyle>
          <a:p>
            <a:r>
              <a:rPr lang="fi-FI" smtClean="0"/>
              <a:t>Muokkaa perustyyl. napsautt.</a:t>
            </a:r>
            <a:endParaRPr lang="en-US" dirty="0"/>
          </a:p>
        </p:txBody>
      </p:sp>
    </p:spTree>
    <p:extLst>
      <p:ext uri="{BB962C8B-B14F-4D97-AF65-F5344CB8AC3E}">
        <p14:creationId xmlns:p14="http://schemas.microsoft.com/office/powerpoint/2010/main" val="187948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527422" y="2402542"/>
            <a:ext cx="8091213" cy="3211546"/>
          </a:xfrm>
        </p:spPr>
        <p:txBody>
          <a:bodyPr anchor="t">
            <a:noAutofit/>
          </a:bodyPr>
          <a:lstStyle>
            <a:lvl1pPr algn="ct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858391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2" y="3008304"/>
            <a:ext cx="8091213" cy="1847183"/>
          </a:xfrm>
        </p:spPr>
        <p:txBody>
          <a:bodyPr anchor="t">
            <a:noAutofit/>
          </a:bodyPr>
          <a:lstStyle>
            <a:lvl1pPr algn="ctr">
              <a:lnSpc>
                <a:spcPct val="90000"/>
              </a:lnSpc>
              <a:defRPr sz="5600">
                <a:solidFill>
                  <a:schemeClr val="bg1"/>
                </a:solidFill>
              </a:defRPr>
            </a:lvl1pPr>
          </a:lstStyle>
          <a:p>
            <a:r>
              <a:rPr lang="fi-FI" dirty="0" smtClean="0"/>
              <a:t>Kiitos!</a:t>
            </a:r>
            <a:endParaRPr lang="en-US" dirty="0"/>
          </a:p>
        </p:txBody>
      </p:sp>
      <p:pic>
        <p:nvPicPr>
          <p:cNvPr id="4" name="Picture 3" descr="LILJA_VALKOIN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4419" y="1721664"/>
            <a:ext cx="720679" cy="1001744"/>
          </a:xfrm>
          <a:prstGeom prst="rect">
            <a:avLst/>
          </a:prstGeom>
        </p:spPr>
      </p:pic>
    </p:spTree>
    <p:extLst>
      <p:ext uri="{BB962C8B-B14F-4D97-AF65-F5344CB8AC3E}">
        <p14:creationId xmlns:p14="http://schemas.microsoft.com/office/powerpoint/2010/main" val="57166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nna">
    <p:bg>
      <p:bgPr>
        <a:solidFill>
          <a:schemeClr val="tx1"/>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75786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4" descr="TURKUABO_WHITE_IS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11613" y="1781175"/>
            <a:ext cx="120015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347459" y="6062717"/>
            <a:ext cx="8524715" cy="256108"/>
          </a:xfrm>
        </p:spPr>
        <p:txBody>
          <a:bodyPr wrap="none"/>
          <a:lstStyle>
            <a:lvl1pPr algn="ctr">
              <a:lnSpc>
                <a:spcPts val="2000"/>
              </a:lnSpc>
              <a:defRPr sz="1600" b="0" i="0" baseline="0">
                <a:solidFill>
                  <a:schemeClr val="bg1"/>
                </a:solidFill>
              </a:defRPr>
            </a:lvl1pPr>
          </a:lstStyle>
          <a:p>
            <a:r>
              <a:rPr lang="fi-FI"/>
              <a:t>Click to edit Master title style</a:t>
            </a:r>
            <a:endParaRPr lang="en-US"/>
          </a:p>
        </p:txBody>
      </p:sp>
    </p:spTree>
    <p:extLst>
      <p:ext uri="{BB962C8B-B14F-4D97-AF65-F5344CB8AC3E}">
        <p14:creationId xmlns:p14="http://schemas.microsoft.com/office/powerpoint/2010/main" val="4113886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tsas">
    <p:bg>
      <p:bgPr>
        <a:solidFill>
          <a:schemeClr val="tx1"/>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l="1845" t="1030" r="833" b="7034"/>
          <a:stretch>
            <a:fillRect/>
          </a:stretch>
        </p:blipFill>
        <p:spPr bwMode="auto">
          <a:xfrm>
            <a:off x="0" y="1588"/>
            <a:ext cx="9144000"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URKUABO_WHITE-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7663" y="4017963"/>
            <a:ext cx="2646362"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347459" y="6062717"/>
            <a:ext cx="8524715" cy="256108"/>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423124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rajoki">
    <p:bg>
      <p:bgPr>
        <a:solidFill>
          <a:schemeClr val="tx1"/>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t="30051" b="6973"/>
          <a:stretch>
            <a:fillRect/>
          </a:stretch>
        </p:blipFill>
        <p:spPr bwMode="auto">
          <a:xfrm>
            <a:off x="0" y="1588"/>
            <a:ext cx="9144000"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URKUABO_WHITE_IS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6013" y="1565275"/>
            <a:ext cx="1919287"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347459" y="6062717"/>
            <a:ext cx="8524715" cy="256108"/>
          </a:xfrm>
        </p:spPr>
        <p:txBody>
          <a:bodyPr wrap="none"/>
          <a:lstStyle>
            <a:lvl1pPr algn="ctr">
              <a:lnSpc>
                <a:spcPts val="2000"/>
              </a:lnSpc>
              <a:defRPr sz="1600" b="0" i="0" baseline="0">
                <a:solidFill>
                  <a:schemeClr val="bg1"/>
                </a:solidFill>
              </a:defRPr>
            </a:lvl1pPr>
          </a:lstStyle>
          <a:p>
            <a:r>
              <a:rPr lang="fi-FI"/>
              <a:t>Click to edit Master title style</a:t>
            </a:r>
            <a:endParaRPr lang="en-US"/>
          </a:p>
        </p:txBody>
      </p:sp>
    </p:spTree>
    <p:extLst>
      <p:ext uri="{BB962C8B-B14F-4D97-AF65-F5344CB8AC3E}">
        <p14:creationId xmlns:p14="http://schemas.microsoft.com/office/powerpoint/2010/main" val="214265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llinen_välidia">
    <p:spTree>
      <p:nvGrpSpPr>
        <p:cNvPr id="1" name=""/>
        <p:cNvGrpSpPr/>
        <p:nvPr/>
      </p:nvGrpSpPr>
      <p:grpSpPr>
        <a:xfrm>
          <a:off x="0" y="0"/>
          <a:ext cx="0" cy="0"/>
          <a:chOff x="0" y="0"/>
          <a:chExt cx="0" cy="0"/>
        </a:xfrm>
      </p:grpSpPr>
      <p:pic>
        <p:nvPicPr>
          <p:cNvPr id="7" name="Picture 3" descr="TURKUABO_WHITE-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5957888"/>
            <a:ext cx="12414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4"/>
          <p:cNvSpPr>
            <a:spLocks noGrp="1"/>
          </p:cNvSpPr>
          <p:nvPr>
            <p:ph type="pic" sz="quarter" idx="10"/>
          </p:nvPr>
        </p:nvSpPr>
        <p:spPr>
          <a:xfrm>
            <a:off x="0" y="0"/>
            <a:ext cx="9144000" cy="3420000"/>
          </a:xfrm>
          <a:blipFill rotWithShape="1">
            <a:blip r:embed="rId3"/>
            <a:srcRect/>
            <a:stretch>
              <a:fillRect t="-48344" b="-30062"/>
            </a:stretch>
          </a:blipFill>
        </p:spPr>
        <p:txBody>
          <a:bodyPr tIns="360000" bIns="0" rtlCol="0">
            <a:normAutofit/>
          </a:bodyPr>
          <a:lstStyle>
            <a:lvl1pPr marL="0" indent="0" algn="ctr">
              <a:buNone/>
              <a:defRPr sz="1600" baseline="0">
                <a:ln>
                  <a:noFill/>
                </a:ln>
                <a:solidFill>
                  <a:schemeClr val="bg1"/>
                </a:solidFill>
              </a:defRPr>
            </a:lvl1pPr>
          </a:lstStyle>
          <a:p>
            <a:pPr lvl="0"/>
            <a:r>
              <a:rPr lang="fi-FI" noProof="0" smtClean="0"/>
              <a:t>Drag picture to placeholder or click icon to add</a:t>
            </a:r>
            <a:endParaRPr lang="en-US" noProof="0" dirty="0"/>
          </a:p>
        </p:txBody>
      </p:sp>
      <p:sp>
        <p:nvSpPr>
          <p:cNvPr id="5" name="Title 1"/>
          <p:cNvSpPr>
            <a:spLocks noGrp="1"/>
          </p:cNvSpPr>
          <p:nvPr>
            <p:ph type="ctrTitle"/>
          </p:nvPr>
        </p:nvSpPr>
        <p:spPr>
          <a:xfrm>
            <a:off x="2463403" y="4332005"/>
            <a:ext cx="6031310" cy="1225758"/>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6" name="Text Placeholder 10"/>
          <p:cNvSpPr>
            <a:spLocks noGrp="1"/>
          </p:cNvSpPr>
          <p:nvPr>
            <p:ph type="body" sz="quarter" idx="11" hasCustomPrompt="1"/>
          </p:nvPr>
        </p:nvSpPr>
        <p:spPr>
          <a:xfrm>
            <a:off x="519909" y="4332003"/>
            <a:ext cx="1773017" cy="1225759"/>
          </a:xfrm>
          <a:prstGeom prst="rect">
            <a:avLst/>
          </a:prstGeom>
        </p:spPr>
        <p:txBody>
          <a:bodyPr>
            <a:noAutofit/>
          </a:bodyPr>
          <a:lstStyle>
            <a:lvl1pPr marL="0" indent="0" algn="r">
              <a:lnSpc>
                <a:spcPts val="8500"/>
              </a:lnSpc>
              <a:spcAft>
                <a:spcPts val="0"/>
              </a:spcAft>
              <a:buNone/>
              <a:defRPr sz="8500" b="1">
                <a:solidFill>
                  <a:schemeClr val="bg1"/>
                </a:solidFill>
              </a:defRPr>
            </a:lvl1pPr>
          </a:lstStyle>
          <a:p>
            <a:pPr lvl="0"/>
            <a:r>
              <a:rPr lang="fi-FI" dirty="0" smtClean="0"/>
              <a:t>00</a:t>
            </a:r>
          </a:p>
        </p:txBody>
      </p:sp>
    </p:spTree>
    <p:extLst>
      <p:ext uri="{BB962C8B-B14F-4D97-AF65-F5344CB8AC3E}">
        <p14:creationId xmlns:p14="http://schemas.microsoft.com/office/powerpoint/2010/main" val="109875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sion_alku_sin_vaakakuva">
    <p:spTree>
      <p:nvGrpSpPr>
        <p:cNvPr id="1" name=""/>
        <p:cNvGrpSpPr/>
        <p:nvPr/>
      </p:nvGrpSpPr>
      <p:grpSpPr>
        <a:xfrm>
          <a:off x="0" y="0"/>
          <a:ext cx="0" cy="0"/>
          <a:chOff x="0" y="0"/>
          <a:chExt cx="0" cy="0"/>
        </a:xfrm>
      </p:grpSpPr>
      <p:pic>
        <p:nvPicPr>
          <p:cNvPr id="7" name="Picture 3" descr="TURKUABO_WHITE-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5957888"/>
            <a:ext cx="12414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Placeholder 9"/>
          <p:cNvSpPr>
            <a:spLocks noGrp="1"/>
          </p:cNvSpPr>
          <p:nvPr>
            <p:ph type="body" sz="quarter" idx="12"/>
          </p:nvPr>
        </p:nvSpPr>
        <p:spPr>
          <a:xfrm>
            <a:off x="884911" y="4408597"/>
            <a:ext cx="7632950" cy="1941403"/>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54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7" name="Title Placeholder 1"/>
          <p:cNvSpPr>
            <a:spLocks noGrp="1"/>
          </p:cNvSpPr>
          <p:nvPr>
            <p:ph type="title"/>
          </p:nvPr>
        </p:nvSpPr>
        <p:spPr>
          <a:xfrm>
            <a:off x="884911" y="3760614"/>
            <a:ext cx="7632950" cy="647983"/>
          </a:xfrm>
          <a:prstGeom prst="rect">
            <a:avLst/>
          </a:prstGeom>
        </p:spPr>
        <p:txBody>
          <a:bodyPr vert="horz" lIns="0" tIns="0" rIns="0" bIns="0" rtlCol="0" anchor="t">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29" name="Picture Placeholder 4"/>
          <p:cNvSpPr>
            <a:spLocks noGrp="1"/>
          </p:cNvSpPr>
          <p:nvPr>
            <p:ph type="pic" sz="quarter" idx="10"/>
          </p:nvPr>
        </p:nvSpPr>
        <p:spPr>
          <a:xfrm>
            <a:off x="0" y="0"/>
            <a:ext cx="9144000" cy="3420000"/>
          </a:xfrm>
          <a:blipFill rotWithShape="1">
            <a:blip r:embed="rId3"/>
            <a:srcRect/>
            <a:stretch>
              <a:fillRect t="-72205" b="-4091"/>
            </a:stretch>
          </a:blipFill>
        </p:spPr>
        <p:txBody>
          <a:bodyPr tIns="360000" bIns="0" rtlCol="0">
            <a:normAutofit/>
          </a:bodyPr>
          <a:lstStyle>
            <a:lvl1pPr marL="0" indent="0" algn="ctr">
              <a:buNone/>
              <a:defRPr sz="1600" baseline="0">
                <a:ln>
                  <a:noFill/>
                </a:ln>
                <a:solidFill>
                  <a:schemeClr val="bg1"/>
                </a:solidFill>
              </a:defRPr>
            </a:lvl1pPr>
          </a:lstStyle>
          <a:p>
            <a:pPr lvl="0"/>
            <a:r>
              <a:rPr lang="fi-FI" noProof="0" smtClean="0"/>
              <a:t>Drag picture to placeholder or click icon to add</a:t>
            </a:r>
            <a:endParaRPr lang="en-US" noProof="0" dirty="0"/>
          </a:p>
        </p:txBody>
      </p:sp>
    </p:spTree>
    <p:extLst>
      <p:ext uri="{BB962C8B-B14F-4D97-AF65-F5344CB8AC3E}">
        <p14:creationId xmlns:p14="http://schemas.microsoft.com/office/powerpoint/2010/main" val="256515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ion_alku_valk_vaakakuva">
    <p:bg>
      <p:bgPr>
        <a:solidFill>
          <a:schemeClr val="bg1"/>
        </a:solidFill>
        <a:effectLst/>
      </p:bgPr>
    </p:bg>
    <p:spTree>
      <p:nvGrpSpPr>
        <p:cNvPr id="1" name=""/>
        <p:cNvGrpSpPr/>
        <p:nvPr/>
      </p:nvGrpSpPr>
      <p:grpSpPr>
        <a:xfrm>
          <a:off x="0" y="0"/>
          <a:ext cx="0" cy="0"/>
          <a:chOff x="0" y="0"/>
          <a:chExt cx="0" cy="0"/>
        </a:xfrm>
      </p:grpSpPr>
      <p:pic>
        <p:nvPicPr>
          <p:cNvPr id="6" name="Picture 9" descr="TURKUABO_VAAKA-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5959475"/>
            <a:ext cx="12414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4"/>
          <p:cNvSpPr>
            <a:spLocks noGrp="1"/>
          </p:cNvSpPr>
          <p:nvPr>
            <p:ph type="pic" sz="quarter" idx="10" hasCustomPrompt="1"/>
          </p:nvPr>
        </p:nvSpPr>
        <p:spPr>
          <a:xfrm>
            <a:off x="0" y="0"/>
            <a:ext cx="9144000" cy="3420000"/>
          </a:xfrm>
          <a:blipFill rotWithShape="1">
            <a:blip r:embed="rId3"/>
            <a:stretch>
              <a:fillRect/>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11" name="Text Placeholder 9"/>
          <p:cNvSpPr>
            <a:spLocks noGrp="1"/>
          </p:cNvSpPr>
          <p:nvPr>
            <p:ph type="body" sz="quarter" idx="12"/>
          </p:nvPr>
        </p:nvSpPr>
        <p:spPr>
          <a:xfrm>
            <a:off x="884911" y="4408597"/>
            <a:ext cx="7632950" cy="1941403"/>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54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12" name="Title Placeholder 1"/>
          <p:cNvSpPr>
            <a:spLocks noGrp="1"/>
          </p:cNvSpPr>
          <p:nvPr>
            <p:ph type="title"/>
          </p:nvPr>
        </p:nvSpPr>
        <p:spPr>
          <a:xfrm>
            <a:off x="884911" y="3760614"/>
            <a:ext cx="7632950" cy="647983"/>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80249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sion_alku_orans_pystykuva">
    <p:bg>
      <p:bgPr>
        <a:solidFill>
          <a:srgbClr val="F26522"/>
        </a:solidFill>
        <a:effectLst/>
      </p:bgPr>
    </p:bg>
    <p:spTree>
      <p:nvGrpSpPr>
        <p:cNvPr id="1" name=""/>
        <p:cNvGrpSpPr/>
        <p:nvPr/>
      </p:nvGrpSpPr>
      <p:grpSpPr>
        <a:xfrm>
          <a:off x="0" y="0"/>
          <a:ext cx="0" cy="0"/>
          <a:chOff x="0" y="0"/>
          <a:chExt cx="0" cy="0"/>
        </a:xfrm>
      </p:grpSpPr>
      <p:pic>
        <p:nvPicPr>
          <p:cNvPr id="7" name="Picture 3" descr="TURKUABO_WHITE-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5957888"/>
            <a:ext cx="12414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9"/>
          <p:cNvSpPr>
            <a:spLocks noGrp="1"/>
          </p:cNvSpPr>
          <p:nvPr>
            <p:ph type="body" sz="quarter" idx="12"/>
          </p:nvPr>
        </p:nvSpPr>
        <p:spPr>
          <a:xfrm>
            <a:off x="667197" y="3746208"/>
            <a:ext cx="3511708" cy="1942281"/>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a:t>Click to edit Master text styles</a:t>
            </a:r>
          </a:p>
          <a:p>
            <a:pPr lvl="1"/>
            <a:r>
              <a:rPr lang="fi-FI"/>
              <a:t>Second level</a:t>
            </a:r>
          </a:p>
        </p:txBody>
      </p:sp>
      <p:sp>
        <p:nvSpPr>
          <p:cNvPr id="9" name="Title Placeholder 1"/>
          <p:cNvSpPr>
            <a:spLocks noGrp="1"/>
          </p:cNvSpPr>
          <p:nvPr>
            <p:ph type="title"/>
          </p:nvPr>
        </p:nvSpPr>
        <p:spPr>
          <a:xfrm>
            <a:off x="667197" y="1835143"/>
            <a:ext cx="3511708" cy="1700387"/>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0" name="Picture Placeholder 4"/>
          <p:cNvSpPr>
            <a:spLocks noGrp="1"/>
          </p:cNvSpPr>
          <p:nvPr>
            <p:ph type="pic" sz="quarter" idx="10" hasCustomPrompt="1"/>
          </p:nvPr>
        </p:nvSpPr>
        <p:spPr>
          <a:xfrm>
            <a:off x="4570413" y="0"/>
            <a:ext cx="4573587" cy="6858000"/>
          </a:xfrm>
          <a:blipFill rotWithShape="1">
            <a:blip r:embed="rId3"/>
            <a:stretch>
              <a:fillRect/>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12,7 x 19,05 cm</a:t>
            </a:r>
          </a:p>
        </p:txBody>
      </p:sp>
    </p:spTree>
    <p:extLst>
      <p:ext uri="{BB962C8B-B14F-4D97-AF65-F5344CB8AC3E}">
        <p14:creationId xmlns:p14="http://schemas.microsoft.com/office/powerpoint/2010/main" val="25157246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TURKUABO_VAAK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06" y="5959412"/>
            <a:ext cx="1241463" cy="649182"/>
          </a:xfrm>
          <a:prstGeom prst="rect">
            <a:avLst/>
          </a:prstGeom>
        </p:spPr>
      </p:pic>
      <p:sp>
        <p:nvSpPr>
          <p:cNvPr id="3" name="Text Placeholder 2"/>
          <p:cNvSpPr>
            <a:spLocks noGrp="1"/>
          </p:cNvSpPr>
          <p:nvPr>
            <p:ph type="body" idx="1"/>
          </p:nvPr>
        </p:nvSpPr>
        <p:spPr>
          <a:xfrm>
            <a:off x="1563688" y="1839184"/>
            <a:ext cx="6733382" cy="405579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Placeholder 1"/>
          <p:cNvSpPr>
            <a:spLocks noGrp="1"/>
          </p:cNvSpPr>
          <p:nvPr>
            <p:ph type="title"/>
          </p:nvPr>
        </p:nvSpPr>
        <p:spPr>
          <a:xfrm>
            <a:off x="884910" y="515211"/>
            <a:ext cx="7412159" cy="988756"/>
          </a:xfrm>
          <a:prstGeom prst="rect">
            <a:avLst/>
          </a:prstGeom>
        </p:spPr>
        <p:txBody>
          <a:bodyPr vert="horz" wrap="square"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1340392370"/>
      </p:ext>
    </p:extLst>
  </p:cSld>
  <p:clrMap bg1="lt1" tx1="dk1" bg2="lt2" tx2="dk2" accent1="accent1" accent2="accent2" accent3="accent3" accent4="accent4" accent5="accent5" accent6="accent6" hlink="hlink" folHlink="folHlink"/>
  <p:sldLayoutIdLst>
    <p:sldLayoutId id="2147483687" r:id="rId1"/>
    <p:sldLayoutId id="2147483688" r:id="rId2"/>
  </p:sldLayoutIdLst>
  <p:timing>
    <p:tnLst>
      <p:par>
        <p:cTn id="1" dur="indefinite" restart="never" nodeType="tmRoot"/>
      </p:par>
    </p:tnLst>
  </p:timing>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8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8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8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8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Lucida Grande"/>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1563688" y="1839913"/>
            <a:ext cx="67341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2051" name="Title Placeholder 1"/>
          <p:cNvSpPr>
            <a:spLocks noGrp="1"/>
          </p:cNvSpPr>
          <p:nvPr>
            <p:ph type="title"/>
          </p:nvPr>
        </p:nvSpPr>
        <p:spPr bwMode="auto">
          <a:xfrm>
            <a:off x="884238" y="515938"/>
            <a:ext cx="74136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fi-FI"/>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3" r:id="rId6"/>
    <p:sldLayoutId id="2147483671" r:id="rId7"/>
    <p:sldLayoutId id="2147483672" r:id="rId8"/>
    <p:sldLayoutId id="2147483674" r:id="rId9"/>
    <p:sldLayoutId id="2147483665" r:id="rId10"/>
    <p:sldLayoutId id="2147483675" r:id="rId11"/>
    <p:sldLayoutId id="2147483689" r:id="rId12"/>
  </p:sldLayoutIdLst>
  <p:txStyles>
    <p:titleStyle>
      <a:lvl1pPr algn="l" defTabSz="457200" rtl="0" fontAlgn="base">
        <a:spcBef>
          <a:spcPct val="0"/>
        </a:spcBef>
        <a:spcAft>
          <a:spcPct val="0"/>
        </a:spcAft>
        <a:defRPr sz="3200" b="1" kern="1200">
          <a:solidFill>
            <a:schemeClr val="bg1"/>
          </a:solidFill>
          <a:latin typeface="Arial"/>
          <a:ea typeface="ヒラギノ角ゴ Pro W3" charset="0"/>
          <a:cs typeface="Arial"/>
        </a:defRPr>
      </a:lvl1pPr>
      <a:lvl2pPr algn="l" defTabSz="457200" rtl="0" fontAlgn="base">
        <a:spcBef>
          <a:spcPct val="0"/>
        </a:spcBef>
        <a:spcAft>
          <a:spcPct val="0"/>
        </a:spcAft>
        <a:defRPr sz="3200" b="1">
          <a:solidFill>
            <a:schemeClr val="bg1"/>
          </a:solidFill>
          <a:latin typeface="Arial" charset="0"/>
          <a:ea typeface="ヒラギノ角ゴ Pro W3" charset="0"/>
        </a:defRPr>
      </a:lvl2pPr>
      <a:lvl3pPr algn="l" defTabSz="457200" rtl="0" fontAlgn="base">
        <a:spcBef>
          <a:spcPct val="0"/>
        </a:spcBef>
        <a:spcAft>
          <a:spcPct val="0"/>
        </a:spcAft>
        <a:defRPr sz="3200" b="1">
          <a:solidFill>
            <a:schemeClr val="bg1"/>
          </a:solidFill>
          <a:latin typeface="Arial" charset="0"/>
          <a:ea typeface="ヒラギノ角ゴ Pro W3" charset="0"/>
        </a:defRPr>
      </a:lvl3pPr>
      <a:lvl4pPr algn="l" defTabSz="457200" rtl="0" fontAlgn="base">
        <a:spcBef>
          <a:spcPct val="0"/>
        </a:spcBef>
        <a:spcAft>
          <a:spcPct val="0"/>
        </a:spcAft>
        <a:defRPr sz="3200" b="1">
          <a:solidFill>
            <a:schemeClr val="bg1"/>
          </a:solidFill>
          <a:latin typeface="Arial" charset="0"/>
          <a:ea typeface="ヒラギノ角ゴ Pro W3" charset="0"/>
        </a:defRPr>
      </a:lvl4pPr>
      <a:lvl5pPr algn="l" defTabSz="457200" rtl="0" fontAlgn="base">
        <a:spcBef>
          <a:spcPct val="0"/>
        </a:spcBef>
        <a:spcAft>
          <a:spcPct val="0"/>
        </a:spcAft>
        <a:defRPr sz="3200" b="1">
          <a:solidFill>
            <a:schemeClr val="bg1"/>
          </a:solidFill>
          <a:latin typeface="Arial" charset="0"/>
          <a:ea typeface="ヒラギノ角ゴ Pro W3" charset="0"/>
        </a:defRPr>
      </a:lvl5pPr>
      <a:lvl6pPr marL="457200" algn="l" defTabSz="457200" rtl="0" fontAlgn="base">
        <a:spcBef>
          <a:spcPct val="0"/>
        </a:spcBef>
        <a:spcAft>
          <a:spcPct val="0"/>
        </a:spcAft>
        <a:defRPr sz="3200" b="1">
          <a:solidFill>
            <a:schemeClr val="bg1"/>
          </a:solidFill>
          <a:latin typeface="Arial" charset="0"/>
          <a:ea typeface="ヒラギノ角ゴ Pro W3" charset="0"/>
        </a:defRPr>
      </a:lvl6pPr>
      <a:lvl7pPr marL="914400" algn="l" defTabSz="457200" rtl="0" fontAlgn="base">
        <a:spcBef>
          <a:spcPct val="0"/>
        </a:spcBef>
        <a:spcAft>
          <a:spcPct val="0"/>
        </a:spcAft>
        <a:defRPr sz="3200" b="1">
          <a:solidFill>
            <a:schemeClr val="bg1"/>
          </a:solidFill>
          <a:latin typeface="Arial" charset="0"/>
          <a:ea typeface="ヒラギノ角ゴ Pro W3" charset="0"/>
        </a:defRPr>
      </a:lvl7pPr>
      <a:lvl8pPr marL="1371600" algn="l" defTabSz="457200" rtl="0" fontAlgn="base">
        <a:spcBef>
          <a:spcPct val="0"/>
        </a:spcBef>
        <a:spcAft>
          <a:spcPct val="0"/>
        </a:spcAft>
        <a:defRPr sz="3200" b="1">
          <a:solidFill>
            <a:schemeClr val="bg1"/>
          </a:solidFill>
          <a:latin typeface="Arial" charset="0"/>
          <a:ea typeface="ヒラギノ角ゴ Pro W3" charset="0"/>
        </a:defRPr>
      </a:lvl8pPr>
      <a:lvl9pPr marL="1828800" algn="l" defTabSz="457200" rtl="0" fontAlgn="base">
        <a:spcBef>
          <a:spcPct val="0"/>
        </a:spcBef>
        <a:spcAft>
          <a:spcPct val="0"/>
        </a:spcAft>
        <a:defRPr sz="3200" b="1">
          <a:solidFill>
            <a:schemeClr val="bg1"/>
          </a:solidFill>
          <a:latin typeface="Arial" charset="0"/>
          <a:ea typeface="ヒラギノ角ゴ Pro W3" charset="0"/>
        </a:defRPr>
      </a:lvl9pPr>
    </p:titleStyle>
    <p:bodyStyle>
      <a:lvl1pPr marL="179388" indent="-179388" algn="l" defTabSz="457200" rtl="0" fontAlgn="base">
        <a:lnSpc>
          <a:spcPts val="2100"/>
        </a:lnSpc>
        <a:spcBef>
          <a:spcPct val="0"/>
        </a:spcBef>
        <a:spcAft>
          <a:spcPts val="1200"/>
        </a:spcAft>
        <a:buFont typeface="Arial" charset="0"/>
        <a:buChar char="•"/>
        <a:defRPr kern="1200">
          <a:solidFill>
            <a:schemeClr val="tx1"/>
          </a:solidFill>
          <a:latin typeface="Arial"/>
          <a:ea typeface="ヒラギノ角ゴ Pro W3" charset="0"/>
          <a:cs typeface="Arial"/>
        </a:defRPr>
      </a:lvl1pPr>
      <a:lvl2pPr marL="574675" indent="-179388" algn="l" defTabSz="457200" rtl="0" fontAlgn="base">
        <a:lnSpc>
          <a:spcPts val="2100"/>
        </a:lnSpc>
        <a:spcBef>
          <a:spcPct val="0"/>
        </a:spcBef>
        <a:spcAft>
          <a:spcPts val="1200"/>
        </a:spcAft>
        <a:buFont typeface="Arial" charset="0"/>
        <a:buChar char="–"/>
        <a:defRPr kern="1200">
          <a:solidFill>
            <a:schemeClr val="tx1"/>
          </a:solidFill>
          <a:latin typeface="Arial"/>
          <a:ea typeface="ヒラギノ角ゴ Pro W3" charset="0"/>
          <a:cs typeface="Arial"/>
        </a:defRPr>
      </a:lvl2pPr>
      <a:lvl3pPr marL="935038" indent="-179388" algn="l" defTabSz="457200" rtl="0" fontAlgn="base">
        <a:lnSpc>
          <a:spcPts val="2100"/>
        </a:lnSpc>
        <a:spcBef>
          <a:spcPct val="0"/>
        </a:spcBef>
        <a:spcAft>
          <a:spcPts val="1200"/>
        </a:spcAft>
        <a:buSzPct val="60000"/>
        <a:buFont typeface="Courier New" charset="0"/>
        <a:buChar char="o"/>
        <a:defRPr kern="1200">
          <a:solidFill>
            <a:schemeClr val="tx1"/>
          </a:solidFill>
          <a:latin typeface="Arial"/>
          <a:ea typeface="ヒラギノ角ゴ Pro W3" charset="0"/>
          <a:cs typeface="Arial"/>
        </a:defRPr>
      </a:lvl3pPr>
      <a:lvl4pPr marL="1295400" indent="-179388" algn="l" defTabSz="457200" rtl="0" fontAlgn="base">
        <a:lnSpc>
          <a:spcPts val="2100"/>
        </a:lnSpc>
        <a:spcBef>
          <a:spcPct val="0"/>
        </a:spcBef>
        <a:spcAft>
          <a:spcPts val="1200"/>
        </a:spcAft>
        <a:buFont typeface="Arial" charset="0"/>
        <a:buChar char="–"/>
        <a:defRPr kern="1200">
          <a:solidFill>
            <a:schemeClr val="tx1"/>
          </a:solidFill>
          <a:latin typeface="Arial"/>
          <a:ea typeface="ヒラギノ角ゴ Pro W3" charset="0"/>
          <a:cs typeface="Arial"/>
        </a:defRPr>
      </a:lvl4pPr>
      <a:lvl5pPr marL="1655763" indent="-179388" algn="l" defTabSz="457200" rtl="0" fontAlgn="base">
        <a:lnSpc>
          <a:spcPts val="2100"/>
        </a:lnSpc>
        <a:spcBef>
          <a:spcPct val="0"/>
        </a:spcBef>
        <a:spcAft>
          <a:spcPts val="1200"/>
        </a:spcAft>
        <a:buFont typeface="Lucida Grande" charset="0"/>
        <a:buChar char="–"/>
        <a:defRPr kern="1200">
          <a:solidFill>
            <a:schemeClr val="tx1"/>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1563688" y="1839913"/>
            <a:ext cx="67341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2051" name="Title Placeholder 1"/>
          <p:cNvSpPr>
            <a:spLocks noGrp="1"/>
          </p:cNvSpPr>
          <p:nvPr>
            <p:ph type="title"/>
          </p:nvPr>
        </p:nvSpPr>
        <p:spPr bwMode="auto">
          <a:xfrm>
            <a:off x="884238" y="515938"/>
            <a:ext cx="74136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fi-FI"/>
              <a:t>Click to edit Master title style</a:t>
            </a:r>
            <a:endParaRPr lang="en-US"/>
          </a:p>
        </p:txBody>
      </p:sp>
      <p:pic>
        <p:nvPicPr>
          <p:cNvPr id="5" name="Picture 4" descr="TURKUABO_WHITE-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906" y="5958174"/>
            <a:ext cx="1241463" cy="650419"/>
          </a:xfrm>
          <a:prstGeom prst="rect">
            <a:avLst/>
          </a:prstGeom>
        </p:spPr>
      </p:pic>
    </p:spTree>
    <p:extLst>
      <p:ext uri="{BB962C8B-B14F-4D97-AF65-F5344CB8AC3E}">
        <p14:creationId xmlns:p14="http://schemas.microsoft.com/office/powerpoint/2010/main" val="3086802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txStyles>
    <p:titleStyle>
      <a:lvl1pPr algn="l" defTabSz="457200" rtl="0" fontAlgn="base">
        <a:spcBef>
          <a:spcPct val="0"/>
        </a:spcBef>
        <a:spcAft>
          <a:spcPct val="0"/>
        </a:spcAft>
        <a:defRPr sz="3200" b="1" kern="1200">
          <a:solidFill>
            <a:schemeClr val="bg1"/>
          </a:solidFill>
          <a:latin typeface="Arial"/>
          <a:ea typeface="ヒラギノ角ゴ Pro W3" charset="0"/>
          <a:cs typeface="Arial"/>
        </a:defRPr>
      </a:lvl1pPr>
      <a:lvl2pPr algn="l" defTabSz="457200" rtl="0" fontAlgn="base">
        <a:spcBef>
          <a:spcPct val="0"/>
        </a:spcBef>
        <a:spcAft>
          <a:spcPct val="0"/>
        </a:spcAft>
        <a:defRPr sz="3200" b="1">
          <a:solidFill>
            <a:schemeClr val="bg1"/>
          </a:solidFill>
          <a:latin typeface="Arial" charset="0"/>
          <a:ea typeface="ヒラギノ角ゴ Pro W3" charset="0"/>
        </a:defRPr>
      </a:lvl2pPr>
      <a:lvl3pPr algn="l" defTabSz="457200" rtl="0" fontAlgn="base">
        <a:spcBef>
          <a:spcPct val="0"/>
        </a:spcBef>
        <a:spcAft>
          <a:spcPct val="0"/>
        </a:spcAft>
        <a:defRPr sz="3200" b="1">
          <a:solidFill>
            <a:schemeClr val="bg1"/>
          </a:solidFill>
          <a:latin typeface="Arial" charset="0"/>
          <a:ea typeface="ヒラギノ角ゴ Pro W3" charset="0"/>
        </a:defRPr>
      </a:lvl3pPr>
      <a:lvl4pPr algn="l" defTabSz="457200" rtl="0" fontAlgn="base">
        <a:spcBef>
          <a:spcPct val="0"/>
        </a:spcBef>
        <a:spcAft>
          <a:spcPct val="0"/>
        </a:spcAft>
        <a:defRPr sz="3200" b="1">
          <a:solidFill>
            <a:schemeClr val="bg1"/>
          </a:solidFill>
          <a:latin typeface="Arial" charset="0"/>
          <a:ea typeface="ヒラギノ角ゴ Pro W3" charset="0"/>
        </a:defRPr>
      </a:lvl4pPr>
      <a:lvl5pPr algn="l" defTabSz="457200" rtl="0" fontAlgn="base">
        <a:spcBef>
          <a:spcPct val="0"/>
        </a:spcBef>
        <a:spcAft>
          <a:spcPct val="0"/>
        </a:spcAft>
        <a:defRPr sz="3200" b="1">
          <a:solidFill>
            <a:schemeClr val="bg1"/>
          </a:solidFill>
          <a:latin typeface="Arial" charset="0"/>
          <a:ea typeface="ヒラギノ角ゴ Pro W3" charset="0"/>
        </a:defRPr>
      </a:lvl5pPr>
      <a:lvl6pPr marL="457200" algn="l" defTabSz="457200" rtl="0" fontAlgn="base">
        <a:spcBef>
          <a:spcPct val="0"/>
        </a:spcBef>
        <a:spcAft>
          <a:spcPct val="0"/>
        </a:spcAft>
        <a:defRPr sz="3200" b="1">
          <a:solidFill>
            <a:schemeClr val="bg1"/>
          </a:solidFill>
          <a:latin typeface="Arial" charset="0"/>
          <a:ea typeface="ヒラギノ角ゴ Pro W3" charset="0"/>
        </a:defRPr>
      </a:lvl6pPr>
      <a:lvl7pPr marL="914400" algn="l" defTabSz="457200" rtl="0" fontAlgn="base">
        <a:spcBef>
          <a:spcPct val="0"/>
        </a:spcBef>
        <a:spcAft>
          <a:spcPct val="0"/>
        </a:spcAft>
        <a:defRPr sz="3200" b="1">
          <a:solidFill>
            <a:schemeClr val="bg1"/>
          </a:solidFill>
          <a:latin typeface="Arial" charset="0"/>
          <a:ea typeface="ヒラギノ角ゴ Pro W3" charset="0"/>
        </a:defRPr>
      </a:lvl7pPr>
      <a:lvl8pPr marL="1371600" algn="l" defTabSz="457200" rtl="0" fontAlgn="base">
        <a:spcBef>
          <a:spcPct val="0"/>
        </a:spcBef>
        <a:spcAft>
          <a:spcPct val="0"/>
        </a:spcAft>
        <a:defRPr sz="3200" b="1">
          <a:solidFill>
            <a:schemeClr val="bg1"/>
          </a:solidFill>
          <a:latin typeface="Arial" charset="0"/>
          <a:ea typeface="ヒラギノ角ゴ Pro W3" charset="0"/>
        </a:defRPr>
      </a:lvl8pPr>
      <a:lvl9pPr marL="1828800" algn="l" defTabSz="457200" rtl="0" fontAlgn="base">
        <a:spcBef>
          <a:spcPct val="0"/>
        </a:spcBef>
        <a:spcAft>
          <a:spcPct val="0"/>
        </a:spcAft>
        <a:defRPr sz="3200" b="1">
          <a:solidFill>
            <a:schemeClr val="bg1"/>
          </a:solidFill>
          <a:latin typeface="Arial" charset="0"/>
          <a:ea typeface="ヒラギノ角ゴ Pro W3" charset="0"/>
        </a:defRPr>
      </a:lvl9pPr>
    </p:titleStyle>
    <p:bodyStyle>
      <a:lvl1pPr marL="179388" indent="-179388" algn="l" defTabSz="457200" rtl="0" fontAlgn="base">
        <a:lnSpc>
          <a:spcPts val="2100"/>
        </a:lnSpc>
        <a:spcBef>
          <a:spcPct val="0"/>
        </a:spcBef>
        <a:spcAft>
          <a:spcPts val="1200"/>
        </a:spcAft>
        <a:buFont typeface="Arial" charset="0"/>
        <a:buChar char="•"/>
        <a:defRPr kern="1200">
          <a:solidFill>
            <a:schemeClr val="tx1"/>
          </a:solidFill>
          <a:latin typeface="Arial"/>
          <a:ea typeface="ヒラギノ角ゴ Pro W3" charset="0"/>
          <a:cs typeface="Arial"/>
        </a:defRPr>
      </a:lvl1pPr>
      <a:lvl2pPr marL="574675" indent="-179388" algn="l" defTabSz="457200" rtl="0" fontAlgn="base">
        <a:lnSpc>
          <a:spcPts val="2100"/>
        </a:lnSpc>
        <a:spcBef>
          <a:spcPct val="0"/>
        </a:spcBef>
        <a:spcAft>
          <a:spcPts val="1200"/>
        </a:spcAft>
        <a:buFont typeface="Lucida Grande"/>
        <a:buChar char="-"/>
        <a:defRPr kern="1200">
          <a:solidFill>
            <a:schemeClr val="tx1"/>
          </a:solidFill>
          <a:latin typeface="Arial"/>
          <a:ea typeface="ヒラギノ角ゴ Pro W3" charset="0"/>
          <a:cs typeface="Arial"/>
        </a:defRPr>
      </a:lvl2pPr>
      <a:lvl3pPr marL="935038" indent="-179388" algn="l" defTabSz="457200" rtl="0" fontAlgn="base">
        <a:lnSpc>
          <a:spcPts val="2100"/>
        </a:lnSpc>
        <a:spcBef>
          <a:spcPct val="0"/>
        </a:spcBef>
        <a:spcAft>
          <a:spcPts val="1200"/>
        </a:spcAft>
        <a:buSzPct val="60000"/>
        <a:buFont typeface="Courier New" charset="0"/>
        <a:buChar char="o"/>
        <a:defRPr kern="1200">
          <a:solidFill>
            <a:schemeClr val="tx1"/>
          </a:solidFill>
          <a:latin typeface="Arial"/>
          <a:ea typeface="ヒラギノ角ゴ Pro W3" charset="0"/>
          <a:cs typeface="Arial"/>
        </a:defRPr>
      </a:lvl3pPr>
      <a:lvl4pPr marL="1295400" indent="-179388" algn="l" defTabSz="457200" rtl="0" fontAlgn="base">
        <a:lnSpc>
          <a:spcPts val="2100"/>
        </a:lnSpc>
        <a:spcBef>
          <a:spcPct val="0"/>
        </a:spcBef>
        <a:spcAft>
          <a:spcPts val="1200"/>
        </a:spcAft>
        <a:buFont typeface="Lucida Grande"/>
        <a:buChar char="-"/>
        <a:defRPr kern="1200">
          <a:solidFill>
            <a:schemeClr val="tx1"/>
          </a:solidFill>
          <a:latin typeface="Arial"/>
          <a:ea typeface="ヒラギノ角ゴ Pro W3" charset="0"/>
          <a:cs typeface="Arial"/>
        </a:defRPr>
      </a:lvl4pPr>
      <a:lvl5pPr marL="1655763" indent="-179388" algn="l" defTabSz="457200" rtl="0" fontAlgn="base">
        <a:lnSpc>
          <a:spcPts val="2100"/>
        </a:lnSpc>
        <a:spcBef>
          <a:spcPct val="0"/>
        </a:spcBef>
        <a:spcAft>
          <a:spcPts val="1200"/>
        </a:spcAft>
        <a:buFont typeface="Lucida Grande" charset="0"/>
        <a:buChar char="–"/>
        <a:defRPr kern="1200">
          <a:solidFill>
            <a:schemeClr val="tx1"/>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Excel_-laskentataulukko1.xls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Sivistystoimiala  </a:t>
            </a:r>
            <a:r>
              <a:rPr lang="fi-FI" dirty="0"/>
              <a:t>/ </a:t>
            </a:r>
            <a:r>
              <a:rPr lang="fi-FI" dirty="0" smtClean="0"/>
              <a:t>19.4.2017</a:t>
            </a:r>
            <a:endParaRPr lang="fi-FI" dirty="0"/>
          </a:p>
        </p:txBody>
      </p:sp>
      <p:sp>
        <p:nvSpPr>
          <p:cNvPr id="3" name="Title 2"/>
          <p:cNvSpPr>
            <a:spLocks noGrp="1"/>
          </p:cNvSpPr>
          <p:nvPr>
            <p:ph type="ctrTitle"/>
          </p:nvPr>
        </p:nvSpPr>
        <p:spPr/>
        <p:txBody>
          <a:bodyPr/>
          <a:lstStyle/>
          <a:p>
            <a:r>
              <a:rPr lang="fi-FI" dirty="0" smtClean="0"/>
              <a:t>Osavuosikatsaus</a:t>
            </a:r>
            <a:endParaRPr lang="fi-FI" dirty="0"/>
          </a:p>
        </p:txBody>
      </p:sp>
    </p:spTree>
    <p:extLst>
      <p:ext uri="{BB962C8B-B14F-4D97-AF65-F5344CB8AC3E}">
        <p14:creationId xmlns:p14="http://schemas.microsoft.com/office/powerpoint/2010/main" val="905908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4000" y="504000"/>
            <a:ext cx="7412952" cy="998538"/>
          </a:xfrm>
        </p:spPr>
        <p:txBody>
          <a:bodyPr anchor="t"/>
          <a:lstStyle/>
          <a:p>
            <a:r>
              <a:rPr lang="fi-FI" sz="2800" dirty="0" smtClean="0"/>
              <a:t>Kasvatus- ja opetuslautakunta</a:t>
            </a:r>
            <a:endParaRPr lang="fi-FI" sz="2800" dirty="0"/>
          </a:p>
        </p:txBody>
      </p:sp>
      <p:graphicFrame>
        <p:nvGraphicFramePr>
          <p:cNvPr id="2" name="Objekti 1"/>
          <p:cNvGraphicFramePr>
            <a:graphicFrameLocks noChangeAspect="1"/>
          </p:cNvGraphicFramePr>
          <p:nvPr>
            <p:extLst>
              <p:ext uri="{D42A27DB-BD31-4B8C-83A1-F6EECF244321}">
                <p14:modId xmlns:p14="http://schemas.microsoft.com/office/powerpoint/2010/main" val="2376201025"/>
              </p:ext>
            </p:extLst>
          </p:nvPr>
        </p:nvGraphicFramePr>
        <p:xfrm>
          <a:off x="342900" y="1538288"/>
          <a:ext cx="8458200" cy="3781425"/>
        </p:xfrm>
        <a:graphic>
          <a:graphicData uri="http://schemas.openxmlformats.org/presentationml/2006/ole">
            <mc:AlternateContent xmlns:mc="http://schemas.openxmlformats.org/markup-compatibility/2006">
              <mc:Choice xmlns:v="urn:schemas-microsoft-com:vml" Requires="v">
                <p:oleObj spid="_x0000_s1027" name="Laskentataulukko" r:id="rId4" imgW="8458327" imgH="3781500" progId="Excel.Sheet.12">
                  <p:embed/>
                </p:oleObj>
              </mc:Choice>
              <mc:Fallback>
                <p:oleObj name="Laskentataulukko" r:id="rId4" imgW="8458327" imgH="3781500" progId="Excel.Sheet.12">
                  <p:embed/>
                  <p:pic>
                    <p:nvPicPr>
                      <p:cNvPr id="0" name=""/>
                      <p:cNvPicPr/>
                      <p:nvPr/>
                    </p:nvPicPr>
                    <p:blipFill>
                      <a:blip r:embed="rId5"/>
                      <a:stretch>
                        <a:fillRect/>
                      </a:stretch>
                    </p:blipFill>
                    <p:spPr>
                      <a:xfrm>
                        <a:off x="342900" y="1538288"/>
                        <a:ext cx="8458200" cy="3781425"/>
                      </a:xfrm>
                      <a:prstGeom prst="rect">
                        <a:avLst/>
                      </a:prstGeom>
                    </p:spPr>
                  </p:pic>
                </p:oleObj>
              </mc:Fallback>
            </mc:AlternateContent>
          </a:graphicData>
        </a:graphic>
      </p:graphicFrame>
    </p:spTree>
    <p:extLst>
      <p:ext uri="{BB962C8B-B14F-4D97-AF65-F5344CB8AC3E}">
        <p14:creationId xmlns:p14="http://schemas.microsoft.com/office/powerpoint/2010/main" val="2932750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64000" y="1632857"/>
            <a:ext cx="7433863" cy="4503991"/>
          </a:xfrm>
        </p:spPr>
        <p:txBody>
          <a:bodyPr/>
          <a:lstStyle/>
          <a:p>
            <a:r>
              <a:rPr lang="fi-FI" dirty="0" smtClean="0"/>
              <a:t>1.3. voimaan astunut Varhaiskasvatuksen asiakasmaksulaki pienentää asiakasmaksujen kertymää ja tämä heijastuu myös palveluseteleiden arvonmääritykseen ja setelin hinnan nousuun</a:t>
            </a:r>
          </a:p>
          <a:p>
            <a:r>
              <a:rPr lang="fi-FI" dirty="0" smtClean="0"/>
              <a:t>Varhaiskasvatuksen palvelusetelien määrä on kasvanut tammikuusta maaliskuuhun 35 lapsella ja samaan aikaan omassa tuotannossa on aloittanut 92 lasta. 27,5 % varhaiskasvatukseen tulleista lapsista vuoden 2017 alusta on ohjattu vanhempien hakutoiveiden mukaisesti palvelusetelille.</a:t>
            </a:r>
          </a:p>
          <a:p>
            <a:r>
              <a:rPr lang="fi-FI" dirty="0" smtClean="0"/>
              <a:t>Tammikuussa 2017 varhaiskasvatuksen palvelun piirissä oli 194 lasta enemmän kuin vuonna 2016 tammikuussa (vuoteen 2015 tammikuun kasvu on ollut 484 lasta). Helmikuussa lapsia oli 151 ja maaliskuussa ennakoidaan olevan noin 170 lasta enemmän kuin vuonna 2016 vastaavana aikana.</a:t>
            </a:r>
            <a:endParaRPr lang="fi-FI" dirty="0"/>
          </a:p>
        </p:txBody>
      </p:sp>
      <p:sp>
        <p:nvSpPr>
          <p:cNvPr id="3" name="Title 2"/>
          <p:cNvSpPr>
            <a:spLocks noGrp="1"/>
          </p:cNvSpPr>
          <p:nvPr>
            <p:ph type="title"/>
          </p:nvPr>
        </p:nvSpPr>
        <p:spPr>
          <a:xfrm>
            <a:off x="864000" y="504000"/>
            <a:ext cx="7412952" cy="1393856"/>
          </a:xfrm>
        </p:spPr>
        <p:txBody>
          <a:bodyPr anchor="t"/>
          <a:lstStyle/>
          <a:p>
            <a:r>
              <a:rPr lang="fi-FI" sz="2800" dirty="0" smtClean="0"/>
              <a:t>Toiminnan painopisteet ja keskeiset toimintaympäristön muutostekijät</a:t>
            </a:r>
            <a:endParaRPr lang="fi-FI" sz="2800" dirty="0"/>
          </a:p>
        </p:txBody>
      </p:sp>
    </p:spTree>
    <p:extLst>
      <p:ext uri="{BB962C8B-B14F-4D97-AF65-F5344CB8AC3E}">
        <p14:creationId xmlns:p14="http://schemas.microsoft.com/office/powerpoint/2010/main" val="2286316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59873" y="1809089"/>
            <a:ext cx="7908550" cy="2866605"/>
          </a:xfrm>
        </p:spPr>
        <p:txBody>
          <a:bodyPr/>
          <a:lstStyle/>
          <a:p>
            <a:pPr marL="285750" indent="-285750">
              <a:lnSpc>
                <a:spcPct val="100000"/>
              </a:lnSpc>
              <a:buFont typeface="Arial" panose="020B0604020202020204" pitchFamily="34" charset="0"/>
              <a:buChar char="•"/>
            </a:pPr>
            <a:r>
              <a:rPr lang="fi-FI" sz="1600" dirty="0" smtClean="0"/>
              <a:t>Toimialan ylitysennuste on 2,9 milj. €</a:t>
            </a:r>
            <a:endParaRPr lang="fi-FI" sz="1600" dirty="0"/>
          </a:p>
          <a:p>
            <a:pPr marL="742950" lvl="1" indent="-285750">
              <a:lnSpc>
                <a:spcPct val="100000"/>
              </a:lnSpc>
              <a:buFont typeface="Arial" panose="020B0604020202020204" pitchFamily="34" charset="0"/>
              <a:buChar char="•"/>
            </a:pPr>
            <a:r>
              <a:rPr lang="fi-FI" sz="1400" dirty="0" smtClean="0"/>
              <a:t>Varhaiskasvatuksen palvelusetelimenojen ylitysennuste </a:t>
            </a:r>
            <a:r>
              <a:rPr lang="fi-FI" sz="1400" dirty="0"/>
              <a:t>noin </a:t>
            </a:r>
            <a:r>
              <a:rPr lang="fi-FI" sz="1400" dirty="0" smtClean="0"/>
              <a:t>1,7 </a:t>
            </a:r>
            <a:r>
              <a:rPr lang="fi-FI" sz="1400" dirty="0"/>
              <a:t>milj. </a:t>
            </a:r>
            <a:r>
              <a:rPr lang="fi-FI" sz="1400" dirty="0" smtClean="0"/>
              <a:t>euroa. Tähän sisältyy myös asiakasmaksulain muutoksista johtuva palvelusetelin arvon muutos sekä alle 3-vuotiaiden lasten määrän vaikutus setelin arvoon. Näiden vaikutukseksi on arvioitu n. 636.000 €.</a:t>
            </a:r>
          </a:p>
          <a:p>
            <a:pPr marL="742950" lvl="1" indent="-285750">
              <a:lnSpc>
                <a:spcPct val="100000"/>
              </a:lnSpc>
              <a:buFont typeface="Arial" panose="020B0604020202020204" pitchFamily="34" charset="0"/>
              <a:buChar char="•"/>
            </a:pPr>
            <a:r>
              <a:rPr lang="fi-FI" sz="1400" dirty="0" smtClean="0"/>
              <a:t>Oman varhaiskasvatuksen tuotannon osalta ennustetaan ylitystä 0,3 milj. euroa. Päivähoitomaksujen osalta talousarvion tavoitteesta ennustetaan jäätävän vajaaksi n. 950.000 € hallituksen peruttua esityksen asiakasmaksujen korotuksista.</a:t>
            </a:r>
            <a:endParaRPr lang="fi-FI" sz="1400" dirty="0"/>
          </a:p>
          <a:p>
            <a:pPr marL="742950" lvl="1" indent="-285750">
              <a:lnSpc>
                <a:spcPct val="100000"/>
              </a:lnSpc>
              <a:buFont typeface="Arial" panose="020B0604020202020204" pitchFamily="34" charset="0"/>
              <a:buChar char="•"/>
            </a:pPr>
            <a:r>
              <a:rPr lang="fi-FI" sz="1400" dirty="0" smtClean="0"/>
              <a:t>Muilta osin palvelualueiden ennustetaan keskimäärin pysyvän talousarviossaan.</a:t>
            </a:r>
            <a:endParaRPr lang="fi-FI" sz="1400" dirty="0"/>
          </a:p>
          <a:p>
            <a:pPr marL="285750" indent="-285750">
              <a:buFont typeface="Arial" panose="020B0604020202020204" pitchFamily="34" charset="0"/>
              <a:buChar char="•"/>
            </a:pPr>
            <a:endParaRPr lang="fi-FI" dirty="0" smtClean="0"/>
          </a:p>
          <a:p>
            <a:pPr marL="0" indent="0">
              <a:buNone/>
            </a:pPr>
            <a:endParaRPr lang="fi-FI" dirty="0"/>
          </a:p>
        </p:txBody>
      </p:sp>
      <p:sp>
        <p:nvSpPr>
          <p:cNvPr id="3" name="Title 2"/>
          <p:cNvSpPr>
            <a:spLocks noGrp="1"/>
          </p:cNvSpPr>
          <p:nvPr>
            <p:ph type="title"/>
          </p:nvPr>
        </p:nvSpPr>
        <p:spPr>
          <a:xfrm>
            <a:off x="426128" y="483457"/>
            <a:ext cx="8376040" cy="732601"/>
          </a:xfrm>
        </p:spPr>
        <p:txBody>
          <a:bodyPr anchor="t"/>
          <a:lstStyle/>
          <a:p>
            <a:pPr>
              <a:lnSpc>
                <a:spcPts val="2700"/>
              </a:lnSpc>
            </a:pPr>
            <a:r>
              <a:rPr lang="fi-FI" sz="2400" dirty="0" smtClean="0"/>
              <a:t>Toiminnallisten ja taloudellisten tavoitteiden toteutuminen ja olennaiset poikkeamat talousarvioon</a:t>
            </a:r>
            <a:endParaRPr lang="fi-FI" sz="2400" dirty="0"/>
          </a:p>
        </p:txBody>
      </p:sp>
    </p:spTree>
    <p:extLst>
      <p:ext uri="{BB962C8B-B14F-4D97-AF65-F5344CB8AC3E}">
        <p14:creationId xmlns:p14="http://schemas.microsoft.com/office/powerpoint/2010/main" val="3995859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4000" y="504000"/>
            <a:ext cx="7412952" cy="998538"/>
          </a:xfrm>
        </p:spPr>
        <p:txBody>
          <a:bodyPr anchor="t"/>
          <a:lstStyle/>
          <a:p>
            <a:r>
              <a:rPr lang="fi-FI" sz="2800" dirty="0"/>
              <a:t>Työvoiman käyttö</a:t>
            </a:r>
          </a:p>
        </p:txBody>
      </p:sp>
      <p:pic>
        <p:nvPicPr>
          <p:cNvPr id="2" name="Kuva 1"/>
          <p:cNvPicPr>
            <a:picLocks noChangeAspect="1"/>
          </p:cNvPicPr>
          <p:nvPr/>
        </p:nvPicPr>
        <p:blipFill>
          <a:blip r:embed="rId2"/>
          <a:stretch>
            <a:fillRect/>
          </a:stretch>
        </p:blipFill>
        <p:spPr>
          <a:xfrm>
            <a:off x="759856" y="1006028"/>
            <a:ext cx="7624287" cy="4845944"/>
          </a:xfrm>
          <a:prstGeom prst="rect">
            <a:avLst/>
          </a:prstGeom>
        </p:spPr>
      </p:pic>
    </p:spTree>
    <p:extLst>
      <p:ext uri="{BB962C8B-B14F-4D97-AF65-F5344CB8AC3E}">
        <p14:creationId xmlns:p14="http://schemas.microsoft.com/office/powerpoint/2010/main" val="3185751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Kiitos!</a:t>
            </a:r>
            <a:endParaRPr lang="fi-FI" dirty="0"/>
          </a:p>
        </p:txBody>
      </p:sp>
    </p:spTree>
    <p:extLst>
      <p:ext uri="{BB962C8B-B14F-4D97-AF65-F5344CB8AC3E}">
        <p14:creationId xmlns:p14="http://schemas.microsoft.com/office/powerpoint/2010/main" val="1959078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URKU_PPT_4-3">
  <a:themeElements>
    <a:clrScheme name="Custom 57">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46BFEA"/>
      </a:hlink>
      <a:folHlink>
        <a:srgbClr val="408F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uvalliset">
  <a:themeElements>
    <a:clrScheme name="Custom 59">
      <a:dk1>
        <a:sysClr val="windowText" lastClr="000000"/>
      </a:dk1>
      <a:lt1>
        <a:sysClr val="window" lastClr="FFFFFF"/>
      </a:lt1>
      <a:dk2>
        <a:srgbClr val="1F497D"/>
      </a:dk2>
      <a:lt2>
        <a:srgbClr val="EEECE1"/>
      </a:lt2>
      <a:accent1>
        <a:srgbClr val="46BEEB"/>
      </a:accent1>
      <a:accent2>
        <a:srgbClr val="408FBB"/>
      </a:accent2>
      <a:accent3>
        <a:srgbClr val="BDDEF8"/>
      </a:accent3>
      <a:accent4>
        <a:srgbClr val="4B4B4A"/>
      </a:accent4>
      <a:accent5>
        <a:srgbClr val="E30C6E"/>
      </a:accent5>
      <a:accent6>
        <a:srgbClr val="FFC233"/>
      </a:accent6>
      <a:hlink>
        <a:srgbClr val="46BFEA"/>
      </a:hlink>
      <a:folHlink>
        <a:srgbClr val="408F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Värilliset">
  <a:themeElements>
    <a:clrScheme name="Custom 59">
      <a:dk1>
        <a:sysClr val="windowText" lastClr="000000"/>
      </a:dk1>
      <a:lt1>
        <a:sysClr val="window" lastClr="FFFFFF"/>
      </a:lt1>
      <a:dk2>
        <a:srgbClr val="1F497D"/>
      </a:dk2>
      <a:lt2>
        <a:srgbClr val="EEECE1"/>
      </a:lt2>
      <a:accent1>
        <a:srgbClr val="46BEEB"/>
      </a:accent1>
      <a:accent2>
        <a:srgbClr val="408FBB"/>
      </a:accent2>
      <a:accent3>
        <a:srgbClr val="BDDEF8"/>
      </a:accent3>
      <a:accent4>
        <a:srgbClr val="4B4B4A"/>
      </a:accent4>
      <a:accent5>
        <a:srgbClr val="E30C6E"/>
      </a:accent5>
      <a:accent6>
        <a:srgbClr val="FFC233"/>
      </a:accent6>
      <a:hlink>
        <a:srgbClr val="46BFEA"/>
      </a:hlink>
      <a:folHlink>
        <a:srgbClr val="408F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file>

<file path=customXml/item2.xml><?xml version="1.0" encoding="utf-8"?>
<?mso-contentType ?>
<customXsn xmlns="http://schemas.microsoft.com/office/2006/metadata/customXsn">
  <xsnLocation/>
  <cached>True</cached>
  <openByDefault>True</openByDefault>
  <xsnScope/>
</customXsn>
</file>

<file path=customXml/item3.xml><?xml version="1.0" encoding="utf-8"?>
<p:properties xmlns:p="http://schemas.microsoft.com/office/2006/metadata/properties" xmlns:xsi="http://www.w3.org/2001/XMLSchema-instance" xmlns:pc="http://schemas.microsoft.com/office/infopath/2007/PartnerControls">
  <documentManagement>
    <TurkuDoTku_Publicity xmlns="http://schemas.microsoft.com/sharepoint/v3">Julkinen</TurkuDoTku_Publicity>
    <TurkuDoTku_Description xmlns="http://schemas.microsoft.com/sharepoint/v3" xsi:nil="true"/>
    <TurkuDoTku_TextTypeTaxHTField0 xmlns="http://schemas.microsoft.com/sharepoint/v3">
      <Terms xmlns="http://schemas.microsoft.com/office/infopath/2007/PartnerControls">
        <TermInfo xmlns="http://schemas.microsoft.com/office/infopath/2007/PartnerControls">
          <TermName xmlns="http://schemas.microsoft.com/office/infopath/2007/PartnerControls">Selvitys</TermName>
          <TermId xmlns="http://schemas.microsoft.com/office/infopath/2007/PartnerControls">ffd553a6-1967-4ed2-aad7-f053c75ebf5e</TermId>
        </TermInfo>
      </Terms>
    </TurkuDoTku_TextTypeTaxHTField0>
  </documentManagement>
</p:properties>
</file>

<file path=customXml/item4.xml><?xml version="1.0" encoding="utf-8"?>
<?mso-contentType ?>
<SharedContentType xmlns="Microsoft.SharePoint.Taxonomy.ContentTypeSync" SourceId="6948e327-c22f-45f3-ba73-76ec8822dedd" ContentTypeId="0x010100B231D0CFD3F64B10A09B2DADA4F4A7A100DA11049554524495929F60A7935A8634" PreviousValue="false"/>
</file>

<file path=customXml/item5.xml><?xml version="1.0" encoding="utf-8"?>
<ct:contentTypeSchema xmlns:ct="http://schemas.microsoft.com/office/2006/metadata/contentType" xmlns:ma="http://schemas.microsoft.com/office/2006/metadata/properties/metaAttributes" ct:_="" ma:_="" ma:contentTypeName="Teksti DoTku" ma:contentTypeID="0x010100B231D0CFD3F64B10A09B2DADA4F4A7A100DA11049554524495929F60A7935A8634008A231D0770ACDD438E9C7145F4ED9A27" ma:contentTypeVersion="2" ma:contentTypeDescription="Luo uusi asiakirja." ma:contentTypeScope="" ma:versionID="b849bf1f1a1b6329f6f88b29518866c1">
  <xsd:schema xmlns:xsd="http://www.w3.org/2001/XMLSchema" xmlns:xs="http://www.w3.org/2001/XMLSchema" xmlns:p="http://schemas.microsoft.com/office/2006/metadata/properties" xmlns:ns1="http://schemas.microsoft.com/sharepoint/v3" xmlns:ns2="b7caa62b-7ad8-4ac0-91e3-d215c04b2f01" targetNamespace="http://schemas.microsoft.com/office/2006/metadata/properties" ma:root="true" ma:fieldsID="0dacae524c1a1260daba36055b598855" ns1:_="" ns2:_="">
    <xsd:import namespace="http://schemas.microsoft.com/sharepoint/v3"/>
    <xsd:import namespace="b7caa62b-7ad8-4ac0-91e3-d215c04b2f01"/>
    <xsd:element name="properties">
      <xsd:complexType>
        <xsd:sequence>
          <xsd:element name="documentManagement">
            <xsd:complexType>
              <xsd:all>
                <xsd:element ref="ns1:TurkuDoTku_Description" minOccurs="0"/>
                <xsd:element ref="ns1:TurkuDoTku_Publicity"/>
                <xsd:element ref="ns1:TurkuDoTku_TextTypeTaxHTField0"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urkuDoTku_Description" ma:index="8" nillable="true" ma:displayName="Kuvaus" ma:internalName="TurkuDoTku_Description">
      <xsd:simpleType>
        <xsd:restriction base="dms:Note">
          <xsd:maxLength value="255"/>
        </xsd:restriction>
      </xsd:simpleType>
    </xsd:element>
    <xsd:element name="TurkuDoTku_Publicity" ma:index="9" ma:displayName="Julkisuus" ma:default="Julkinen" ma:format="Dropdown" ma:internalName="TurkuDoTku_Publicity">
      <xsd:simpleType>
        <xsd:restriction base="dms:Choice">
          <xsd:enumeration value="Julkinen"/>
          <xsd:enumeration value="Salassa pidettävä"/>
        </xsd:restriction>
      </xsd:simpleType>
    </xsd:element>
    <xsd:element name="TurkuDoTku_TextTypeTaxHTField0" ma:index="12" ma:taxonomy="true" ma:internalName="TurkuDoTku_TextTypeTaxHTField0" ma:taxonomyFieldName="TurkuDoTku_TextType" ma:displayName="Tekstin tyyppi" ma:fieldId="{d194b600-bddf-479d-aaba-ca2453199b97}" ma:sspId="6948e327-c22f-45f3-ba73-76ec8822dedd" ma:termSetId="11208e52-d581-4242-bb75-ee5be9a4985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7caa62b-7ad8-4ac0-91e3-d215c04b2f01" elementFormDefault="qualified">
    <xsd:import namespace="http://schemas.microsoft.com/office/2006/documentManagement/types"/>
    <xsd:import namespace="http://schemas.microsoft.com/office/infopath/2007/PartnerControls"/>
    <xsd:element name="_dlc_DocId" ma:index="13" nillable="true" ma:displayName="Tiedostotunnisteen arvo" ma:description="Tälle kohteelle määritetyn tiedostotunnisteen arvo." ma:internalName="_dlc_DocId" ma:readOnly="true">
      <xsd:simpleType>
        <xsd:restriction base="dms:Text"/>
      </xsd:simpleType>
    </xsd:element>
    <xsd:element name="_dlc_DocIdUrl" ma:index="14"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ysyvä tunniste" ma:description="Tunniste säilytetään lisättäessä."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C71C3B-8F47-42BC-8C71-75D8D857FAF0}">
  <ds:schemaRefs>
    <ds:schemaRef ds:uri="http://schemas.microsoft.com/sharepoint/events"/>
  </ds:schemaRefs>
</ds:datastoreItem>
</file>

<file path=customXml/itemProps2.xml><?xml version="1.0" encoding="utf-8"?>
<ds:datastoreItem xmlns:ds="http://schemas.openxmlformats.org/officeDocument/2006/customXml" ds:itemID="{E74C3258-4830-4042-AB4F-7397F4959A43}">
  <ds:schemaRefs>
    <ds:schemaRef ds:uri="http://schemas.microsoft.com/office/2006/metadata/customXsn"/>
  </ds:schemaRefs>
</ds:datastoreItem>
</file>

<file path=customXml/itemProps3.xml><?xml version="1.0" encoding="utf-8"?>
<ds:datastoreItem xmlns:ds="http://schemas.openxmlformats.org/officeDocument/2006/customXml" ds:itemID="{981FD6E3-257F-4D64-8B6F-BF3B3DACCC35}">
  <ds:schemaRefs>
    <ds:schemaRef ds:uri="http://schemas.microsoft.com/sharepoint/v3"/>
    <ds:schemaRef ds:uri="http://purl.org/dc/dcmitype/"/>
    <ds:schemaRef ds:uri="http://purl.org/dc/terms/"/>
    <ds:schemaRef ds:uri="b7caa62b-7ad8-4ac0-91e3-d215c04b2f01"/>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A14FE1AB-3FDD-49AD-B159-7B5C92438230}">
  <ds:schemaRefs>
    <ds:schemaRef ds:uri="Microsoft.SharePoint.Taxonomy.ContentTypeSync"/>
  </ds:schemaRefs>
</ds:datastoreItem>
</file>

<file path=customXml/itemProps5.xml><?xml version="1.0" encoding="utf-8"?>
<ds:datastoreItem xmlns:ds="http://schemas.openxmlformats.org/officeDocument/2006/customXml" ds:itemID="{C5CAC823-D53C-4F9D-89B5-0927D0973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7caa62b-7ad8-4ac0-91e3-d215c04b2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4B6B8246-5CD4-43CD-B53B-E410A2868C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TURKU_PPT_4-3</Template>
  <TotalTime>725</TotalTime>
  <Words>199</Words>
  <Application>Microsoft Office PowerPoint</Application>
  <PresentationFormat>Näytössä katseltava diaesitys (4:3)</PresentationFormat>
  <Paragraphs>14</Paragraphs>
  <Slides>6</Slides>
  <Notes>0</Notes>
  <HiddenSlides>0</HiddenSlides>
  <MMClips>0</MMClips>
  <ScaleCrop>false</ScaleCrop>
  <HeadingPairs>
    <vt:vector size="8" baseType="variant">
      <vt:variant>
        <vt:lpstr>Käytetyt fontit</vt:lpstr>
      </vt:variant>
      <vt:variant>
        <vt:i4>5</vt:i4>
      </vt:variant>
      <vt:variant>
        <vt:lpstr>Teema</vt:lpstr>
      </vt:variant>
      <vt:variant>
        <vt:i4>3</vt:i4>
      </vt:variant>
      <vt:variant>
        <vt:lpstr>Upotetut OLE-palvelimet</vt:lpstr>
      </vt:variant>
      <vt:variant>
        <vt:i4>1</vt:i4>
      </vt:variant>
      <vt:variant>
        <vt:lpstr>Dian otsikot</vt:lpstr>
      </vt:variant>
      <vt:variant>
        <vt:i4>6</vt:i4>
      </vt:variant>
    </vt:vector>
  </HeadingPairs>
  <TitlesOfParts>
    <vt:vector size="15" baseType="lpstr">
      <vt:lpstr>Arial</vt:lpstr>
      <vt:lpstr>Calibri</vt:lpstr>
      <vt:lpstr>Courier New</vt:lpstr>
      <vt:lpstr>Lucida Grande</vt:lpstr>
      <vt:lpstr>ヒラギノ角ゴ Pro W3</vt:lpstr>
      <vt:lpstr>TURKU_PPT_4-3</vt:lpstr>
      <vt:lpstr>Kuvalliset</vt:lpstr>
      <vt:lpstr>Värilliset</vt:lpstr>
      <vt:lpstr>Laskentataulukko</vt:lpstr>
      <vt:lpstr>Osavuosikatsaus</vt:lpstr>
      <vt:lpstr>Kasvatus- ja opetuslautakunta</vt:lpstr>
      <vt:lpstr>Toiminnan painopisteet ja keskeiset toimintaympäristön muutostekijät</vt:lpstr>
      <vt:lpstr>Toiminnallisten ja taloudellisten tavoitteiden toteutuminen ja olennaiset poikkeamat talousarvioon</vt:lpstr>
      <vt:lpstr>Työvoiman käyttö</vt:lpstr>
      <vt:lpstr>Kiitos!</vt:lpstr>
    </vt:vector>
  </TitlesOfParts>
  <Company>Turun kaupunki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Kuukausiraportin diapohja  /  18.1.2016</dc:title>
  <dc:creator>Puska Markku</dc:creator>
  <cp:lastModifiedBy>Skyttä Pirjo</cp:lastModifiedBy>
  <cp:revision>35</cp:revision>
  <dcterms:created xsi:type="dcterms:W3CDTF">2016-01-18T08:27:41Z</dcterms:created>
  <dcterms:modified xsi:type="dcterms:W3CDTF">2017-04-21T09:40:55Z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0x010100B231D0CFD3F64B10A09B2DADA4F4A7A100DA11049554524495929F60A7935A8634008A231D0770ACDD438E9C7145F4ED9A27</vt:lpwstr>
  </property>
  <property fmtid="{D5CDD505-2E9C-101B-9397-08002B2CF9AE}" pid="3" name="TurkuDoTku_VideoFileTypeTaxHTField0">
    <vt:lpwstr>Videokuva|82098cdd-6e57-4a24-8887-90ce7bab4a54</vt:lpwstr>
  </property>
  <property fmtid="{D5CDD505-2E9C-101B-9397-08002B2CF9AE}" pid="4" name="TurkuDoTku_LanguageTaxHTField0">
    <vt:lpwstr>Suomi|ddab1725-3888-478f-9c8c-3eeceecd16e9</vt:lpwstr>
  </property>
  <property fmtid="{D5CDD505-2E9C-101B-9397-08002B2CF9AE}" pid="5" name="TurkuDoTku_AudioFileTypeTaxHTField0">
    <vt:lpwstr>Äänitiedosto|2ce7008b-f285-403a-bd25-9c3fffad5372</vt:lpwstr>
  </property>
  <property fmtid="{D5CDD505-2E9C-101B-9397-08002B2CF9AE}" pid="6" name="TurkuDoTku_PresentationMaterialType">
    <vt:lpwstr>4;#Diaesitys|29bf125c-3304-4b20-a038-e327a30ca536</vt:lpwstr>
  </property>
  <property fmtid="{D5CDD505-2E9C-101B-9397-08002B2CF9AE}" pid="7" name="TurkuDoTku_AudioFileType">
    <vt:lpwstr>2;#Äänitiedosto|2ce7008b-f285-403a-bd25-9c3fffad5372</vt:lpwstr>
  </property>
  <property fmtid="{D5CDD505-2E9C-101B-9397-08002B2CF9AE}" pid="8" name="TurkuDoTku_Language">
    <vt:lpwstr>3;#Suomi|ddab1725-3888-478f-9c8c-3eeceecd16e9</vt:lpwstr>
  </property>
  <property fmtid="{D5CDD505-2E9C-101B-9397-08002B2CF9AE}" pid="9" name="TaxCatchAll">
    <vt:lpwstr>16;#Selvitys|ffd553a6-1967-4ed2-aad7-f053c75ebf5e;#4;#Diaesitys|29bf125c-3304-4b20-a038-e327a30ca536;#3;#Suomi|ddab1725-3888-478f-9c8c-3eeceecd16e9;#2;#Äänitiedosto|2ce7008b-f285-403a-bd25-9c3fffad5372;#1;#Videokuva|82098cdd-6e57-4a24-8887-90ce7bab4a54</vt:lpwstr>
  </property>
  <property fmtid="{D5CDD505-2E9C-101B-9397-08002B2CF9AE}" pid="10" name="TurkuDoTku_PresentationMaterialTypeTaxHTField0">
    <vt:lpwstr>Diaesitys|29bf125c-3304-4b20-a038-e327a30ca536</vt:lpwstr>
  </property>
  <property fmtid="{D5CDD505-2E9C-101B-9397-08002B2CF9AE}" pid="11" name="TurkuDoTku_TextType">
    <vt:lpwstr>16;#Selvitys|ffd553a6-1967-4ed2-aad7-f053c75ebf5e</vt:lpwstr>
  </property>
  <property fmtid="{D5CDD505-2E9C-101B-9397-08002B2CF9AE}" pid="12" name="TurkuDoTku_VideoFileType">
    <vt:lpwstr>1;#Videokuva|82098cdd-6e57-4a24-8887-90ce7bab4a54</vt:lpwstr>
  </property>
</Properties>
</file>