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813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41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404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5189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35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7160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8928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775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6952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452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02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45FF4-6B0B-4CFE-9FAD-69543F601FBD}" type="datetimeFigureOut">
              <a:rPr lang="fi-FI" smtClean="0"/>
              <a:t>12.3.2015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EE353-B980-4598-9812-B2C24F27D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66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Sivistystoimiala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Kuukausiraportti tammi-helmikuu 2015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1221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3" name="Objekti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78281"/>
              </p:ext>
            </p:extLst>
          </p:nvPr>
        </p:nvGraphicFramePr>
        <p:xfrm>
          <a:off x="133350" y="252413"/>
          <a:ext cx="8877300" cy="635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Laskentataulukko" r:id="rId4" imgW="8877379" imgH="6353100" progId="Excel.Sheet.12">
                  <p:embed/>
                </p:oleObj>
              </mc:Choice>
              <mc:Fallback>
                <p:oleObj name="Laskentataulukko" r:id="rId4" imgW="8877379" imgH="6353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3350" y="252413"/>
                        <a:ext cx="8877300" cy="6353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59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ja talous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Alkuvuosi on toteutunut suunnitellusti. </a:t>
            </a:r>
            <a:r>
              <a:rPr lang="fi-FI" b="1" dirty="0" smtClean="0"/>
              <a:t>Toimintakulujen</a:t>
            </a:r>
            <a:r>
              <a:rPr lang="fi-FI" dirty="0" smtClean="0"/>
              <a:t> toteutuma on 16,43% kun laskennallisesti pitäisi olla 16,67%. Varhaiskasvatuksen toimintamenot ovat tavallisesti alkuvuonna suuremmat kuin loppuvuotena. Myöhemmin tulevat palkankorotukset nostavat kustannuksia 0,5%. </a:t>
            </a:r>
          </a:p>
          <a:p>
            <a:r>
              <a:rPr lang="fi-FI" b="1" dirty="0" smtClean="0"/>
              <a:t>Toimintamenojen</a:t>
            </a:r>
            <a:r>
              <a:rPr lang="fi-FI" dirty="0" smtClean="0"/>
              <a:t> osalta tuet ja avustukset ovat ylittyneet selvästi ja yli puolet budjetoidusta on jo toteutunut eikä tässä vaiheessa ole edes tietoa kaikesta </a:t>
            </a:r>
            <a:r>
              <a:rPr lang="fi-FI" dirty="0" err="1" smtClean="0"/>
              <a:t>OKM:n</a:t>
            </a:r>
            <a:r>
              <a:rPr lang="fi-FI" dirty="0" smtClean="0"/>
              <a:t> myöntämistä avustuksista.</a:t>
            </a:r>
          </a:p>
          <a:p>
            <a:r>
              <a:rPr lang="fi-FI" dirty="0" smtClean="0"/>
              <a:t>Yksittäisten palvelualueiden netto on raamin puitteissa.</a:t>
            </a:r>
          </a:p>
          <a:p>
            <a:r>
              <a:rPr lang="fi-FI" dirty="0" smtClean="0"/>
              <a:t>Alkuvuonna talousarviossa on vielä pieniä epätarkkuuksia.</a:t>
            </a:r>
          </a:p>
          <a:p>
            <a:r>
              <a:rPr lang="fi-FI" dirty="0" smtClean="0"/>
              <a:t>Valtuuston myöhemmin päättämää raamin leikkausta ei ole vielä otettu huomioon.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0235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Henkilötyövoiman käyttö</a:t>
            </a:r>
            <a:endParaRPr lang="fi-FI" dirty="0"/>
          </a:p>
        </p:txBody>
      </p:sp>
      <p:sp>
        <p:nvSpPr>
          <p:cNvPr id="5" name="Tekstiruutu 4"/>
          <p:cNvSpPr txBox="1"/>
          <p:nvPr/>
        </p:nvSpPr>
        <p:spPr>
          <a:xfrm>
            <a:off x="683568" y="587727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Henkilötyövuosien määrän väheneminen on melkoisen suuri, kun ottaa huomioon, että toimintojen siirto toimialojen välillä kasvatti henkilötyövuosia +26 </a:t>
            </a:r>
            <a:r>
              <a:rPr lang="fi-FI" dirty="0" err="1" smtClean="0"/>
              <a:t>htv</a:t>
            </a:r>
            <a:r>
              <a:rPr lang="fi-FI" smtClean="0"/>
              <a:t>.</a:t>
            </a:r>
            <a:endParaRPr lang="fi-FI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52421"/>
            <a:ext cx="5832648" cy="3825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658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114</Words>
  <Application>Microsoft Office PowerPoint</Application>
  <PresentationFormat>Näytössä katseltava diaesitys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6" baseType="lpstr">
      <vt:lpstr>Office-teema</vt:lpstr>
      <vt:lpstr>Laskentataulukko</vt:lpstr>
      <vt:lpstr>Sivistystoimiala</vt:lpstr>
      <vt:lpstr>PowerPoint-esitys</vt:lpstr>
      <vt:lpstr>Toiminta ja talous</vt:lpstr>
      <vt:lpstr>Henkilötyövoiman käyttö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Sivistystoimiala</dc:title>
  <dc:creator>Jalonen Timo</dc:creator>
  <cp:lastModifiedBy>Skyttä Pirjo</cp:lastModifiedBy>
  <cp:revision>5</cp:revision>
  <cp:lastPrinted>2015-03-09T07:53:17Z</cp:lastPrinted>
  <dcterms:created xsi:type="dcterms:W3CDTF">2015-03-09T07:51:42Z</dcterms:created>
  <dcterms:modified xsi:type="dcterms:W3CDTF">2015-03-12T08:17:56Z</dcterms:modified>
</cp:coreProperties>
</file>