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62" r:id="rId5"/>
    <p:sldId id="264" r:id="rId6"/>
    <p:sldId id="263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80" d="100"/>
          <a:sy n="80" d="100"/>
        </p:scale>
        <p:origin x="-1230" y="-7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13.2.2015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13.2.2015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Sivistystoimiala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Tilinpäätös 11.2.2015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75" y="1340768"/>
            <a:ext cx="8208912" cy="3668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5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Kasvatus- ja opetuslautakunta</a:t>
            </a:r>
            <a:endParaRPr lang="fi-FI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848872" cy="4718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9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Kasvatus- ja opetuslautakunta</a:t>
            </a:r>
            <a:endParaRPr lang="fi-FI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560840" cy="4544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6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Kasvatus- ja opetuslautakunta</a:t>
            </a:r>
            <a:endParaRPr lang="fi-FI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848872" cy="4718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60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1619672" y="2924944"/>
            <a:ext cx="720080" cy="72008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2483768" y="2924944"/>
            <a:ext cx="720080" cy="720080"/>
          </a:xfrm>
          <a:prstGeom prst="rect">
            <a:avLst/>
          </a:prstGeom>
          <a:solidFill>
            <a:srgbClr val="0046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3347864" y="2924944"/>
            <a:ext cx="720080" cy="720080"/>
          </a:xfrm>
          <a:prstGeom prst="rect">
            <a:avLst/>
          </a:prstGeom>
          <a:solidFill>
            <a:srgbClr val="FFB9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4211960" y="2924944"/>
            <a:ext cx="720080" cy="72008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5076056" y="2924944"/>
            <a:ext cx="720080" cy="7200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/>
          <p:cNvSpPr/>
          <p:nvPr/>
        </p:nvSpPr>
        <p:spPr>
          <a:xfrm>
            <a:off x="5940152" y="2924944"/>
            <a:ext cx="720080" cy="72008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uorakulmio 10"/>
          <p:cNvSpPr/>
          <p:nvPr/>
        </p:nvSpPr>
        <p:spPr>
          <a:xfrm>
            <a:off x="6804248" y="2924944"/>
            <a:ext cx="720080" cy="72008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77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36</Words>
  <Application>Microsoft Office PowerPoint</Application>
  <PresentationFormat>Näytössä katseltava diaesitys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tku_ppt-pohja_25012012</vt:lpstr>
      <vt:lpstr>Sivistystoimiala</vt:lpstr>
      <vt:lpstr>PowerPoint-esitys</vt:lpstr>
      <vt:lpstr>Kasvatus- ja opetuslautakunta</vt:lpstr>
      <vt:lpstr>Kasvatus- ja opetuslautakunta</vt:lpstr>
      <vt:lpstr>Kasvatus- ja opetuslautakunta</vt:lpstr>
      <vt:lpstr>PowerPoint-esitys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Takalo Anne</dc:creator>
  <cp:lastModifiedBy>Lehmusto Hanna</cp:lastModifiedBy>
  <cp:revision>64</cp:revision>
  <cp:lastPrinted>2012-01-23T13:05:33Z</cp:lastPrinted>
  <dcterms:created xsi:type="dcterms:W3CDTF">2012-01-04T10:39:25Z</dcterms:created>
  <dcterms:modified xsi:type="dcterms:W3CDTF">2015-02-13T12:41:37Z</dcterms:modified>
</cp:coreProperties>
</file>