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05" autoAdjust="0"/>
  </p:normalViewPr>
  <p:slideViewPr>
    <p:cSldViewPr>
      <p:cViewPr>
        <p:scale>
          <a:sx n="87" d="100"/>
          <a:sy n="87" d="100"/>
        </p:scale>
        <p:origin x="-610" y="53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13.2.2014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13.2.2014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Tilinpäätös 2013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908720"/>
            <a:ext cx="84042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057020" cy="44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8" y="1844824"/>
            <a:ext cx="8202850" cy="277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4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1"/>
            <a:ext cx="6696744" cy="40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1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12</Words>
  <Application>Microsoft Office PowerPoint</Application>
  <PresentationFormat>Näytössä katseltava diaesitys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Tilinpäätös 2013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Takalo Anne</dc:creator>
  <cp:lastModifiedBy>Lehmusto Hanna</cp:lastModifiedBy>
  <cp:revision>75</cp:revision>
  <cp:lastPrinted>2012-01-23T13:05:33Z</cp:lastPrinted>
  <dcterms:created xsi:type="dcterms:W3CDTF">2012-01-04T10:39:25Z</dcterms:created>
  <dcterms:modified xsi:type="dcterms:W3CDTF">2014-02-13T12:49:22Z</dcterms:modified>
</cp:coreProperties>
</file>