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67" r:id="rId2"/>
    <p:sldId id="278" r:id="rId3"/>
    <p:sldId id="279" r:id="rId4"/>
    <p:sldId id="277" r:id="rId5"/>
    <p:sldId id="274" r:id="rId6"/>
  </p:sldIdLst>
  <p:sldSz cx="9144000" cy="6858000" type="screen4x3"/>
  <p:notesSz cx="6743700" cy="98758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12.12.2013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12.12.2013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7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marraskuu 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Sivistystoimiala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Marraskuun lopun tilanne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412776"/>
            <a:ext cx="776287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38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Tilanne 11.12. 2013</a:t>
            </a:r>
            <a:endParaRPr lang="fi-FI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1268760"/>
            <a:ext cx="825646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73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8280920" cy="5040560"/>
          </a:xfrm>
        </p:spPr>
        <p:txBody>
          <a:bodyPr>
            <a:normAutofit/>
          </a:bodyPr>
          <a:lstStyle/>
          <a:p>
            <a:pPr marL="0" lvl="1" indent="0">
              <a:spcBef>
                <a:spcPts val="24"/>
              </a:spcBef>
              <a:buClr>
                <a:srgbClr val="00468B"/>
              </a:buClr>
              <a:buSzPct val="120000"/>
              <a:buNone/>
            </a:pPr>
            <a:r>
              <a:rPr lang="fi-FI" sz="1900" b="1" dirty="0" smtClean="0">
                <a:solidFill>
                  <a:srgbClr val="00468B"/>
                </a:solidFill>
              </a:rPr>
              <a:t>Keskeiset poikkeamat </a:t>
            </a:r>
            <a:endParaRPr lang="fi-FI" sz="1900" b="1" dirty="0">
              <a:solidFill>
                <a:srgbClr val="00468B"/>
              </a:solidFill>
            </a:endParaRP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pPr marL="0" indent="0">
              <a:buNone/>
            </a:pPr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Edellisen sivun laskelmista puuttuu huomattavia tulo- ja menoeriä: mm. erityislasten aamu- ja iltapäivätoiminnan myyntitulot, </a:t>
            </a:r>
            <a:r>
              <a:rPr lang="fi-FI" sz="1500" dirty="0" err="1" smtClean="0">
                <a:solidFill>
                  <a:srgbClr val="0070C0"/>
                </a:solidFill>
              </a:rPr>
              <a:t>mamu-opetuksen</a:t>
            </a:r>
            <a:r>
              <a:rPr lang="fi-FI" sz="1500" dirty="0" smtClean="0">
                <a:solidFill>
                  <a:srgbClr val="0070C0"/>
                </a:solidFill>
              </a:rPr>
              <a:t> valtionavustukset, päivähoitomaksutuloja, yksityisen toiminnan päivähoitomenoja ja joulukuun lopussa maksettavat määräaikaisen henkilöstön palkat.</a:t>
            </a:r>
          </a:p>
          <a:p>
            <a:pPr marL="0" indent="0">
              <a:buNone/>
            </a:pPr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Merkittävimmät ongelmat ovat suomenkielisessä perusopetuksessa, jossa ylitysennuste on suuri</a:t>
            </a:r>
          </a:p>
          <a:p>
            <a:endParaRPr lang="fi-FI" sz="1500" dirty="0" smtClean="0">
              <a:solidFill>
                <a:srgbClr val="0070C0"/>
              </a:solidFill>
            </a:endParaRPr>
          </a:p>
          <a:p>
            <a:r>
              <a:rPr lang="fi-FI" sz="1500" dirty="0" smtClean="0">
                <a:solidFill>
                  <a:srgbClr val="0070C0"/>
                </a:solidFill>
              </a:rPr>
              <a:t>Sivistystoimialan ennuste nettoylityksestä on yhteensä n. 2,0 milj. €</a:t>
            </a:r>
            <a:endParaRPr lang="fi-FI" sz="1500" dirty="0">
              <a:solidFill>
                <a:srgbClr val="0070C0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44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12.12.2013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10</a:t>
            </a:r>
            <a:endParaRPr lang="fi-FI" sz="2800" dirty="0">
              <a:solidFill>
                <a:srgbClr val="FF0000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403648" y="5373216"/>
            <a:ext cx="6504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Htv</a:t>
            </a:r>
            <a:r>
              <a:rPr lang="fi-FI" dirty="0" smtClean="0"/>
              <a:t> määrän kasvu johtuu yksinomaan varhaiskasvatuksen kysynnän kasvusta ja perusopetuksen tasa-arvorahan käytöstä. Muuten ei erityistä.</a:t>
            </a:r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060848"/>
            <a:ext cx="53721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2102</TotalTime>
  <Words>107</Words>
  <Application>Microsoft Office PowerPoint</Application>
  <PresentationFormat>Näytössä katseltava diaesitys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Kuukausiraportti marraskuu 2013</vt:lpstr>
      <vt:lpstr>Marraskuun lopun tilanne</vt:lpstr>
      <vt:lpstr>Tilanne 11.12. 2013</vt:lpstr>
      <vt:lpstr>PowerPoint-esitys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Laiho Jukka</dc:creator>
  <cp:lastModifiedBy>Lehmusto Hanna</cp:lastModifiedBy>
  <cp:revision>169</cp:revision>
  <cp:lastPrinted>2013-05-15T07:58:58Z</cp:lastPrinted>
  <dcterms:created xsi:type="dcterms:W3CDTF">2012-01-04T10:39:25Z</dcterms:created>
  <dcterms:modified xsi:type="dcterms:W3CDTF">2013-12-12T11:40:29Z</dcterms:modified>
</cp:coreProperties>
</file>