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05" autoAdjust="0"/>
  </p:normalViewPr>
  <p:slideViewPr>
    <p:cSldViewPr>
      <p:cViewPr>
        <p:scale>
          <a:sx n="59" d="100"/>
          <a:sy n="59" d="100"/>
        </p:scale>
        <p:origin x="-3114" y="-1200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10.10.2013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10.10.2013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0" y="620688"/>
            <a:ext cx="9144000" cy="6420107"/>
          </a:xfrm>
          <a:prstGeom prst="rect">
            <a:avLst/>
          </a:prstGeom>
        </p:spPr>
      </p:pic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81D4012-C01B-2E44-9A3D-1C8BBE6C2239}" type="datetime1">
              <a:rPr lang="fi-FI" smtClean="0"/>
              <a:t>10.10.2013</a:t>
            </a:fld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10.10.2013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10.10.2013</a:t>
            </a:fld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10.10.2013</a:t>
            </a:fld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10.10.2013</a:t>
            </a:fld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10.10.2013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10.10.2013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10.10.2013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10.10.2013</a:t>
            </a:fld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14" name="Kuva 13"/>
          <p:cNvPicPr/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8640"/>
            <a:ext cx="3456384" cy="46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/>
          <a:lstStyle/>
          <a:p>
            <a:r>
              <a:rPr lang="fi-FI" dirty="0" smtClean="0"/>
              <a:t>Sivistystoimialan ajankohtaiskatsaus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Kasvatus- ja opetuslautakunta 9.10. 2013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04ED2EF-5F81-BF4E-B183-FC9EBAF08F64}" type="datetime1">
              <a:rPr lang="fi-FI" smtClean="0"/>
              <a:t>10.10.2013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5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Valtuuston hyväksymän palveluverkkopäätöksen toimeenpano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Luostarivuoren ja Lyseon lukioiden yhdistäminen 1.8. 2016: hankeen projektia vetämään Lyseon lukion rehtori Johanna Levola-Lyytinen sekä tilatarveanalyysin tekeminen syksyllä 2013 sekä uusien opiskelijoiden informointi tammikuussa 2014.</a:t>
            </a:r>
          </a:p>
          <a:p>
            <a:r>
              <a:rPr lang="fi-FI" dirty="0" smtClean="0"/>
              <a:t>Syvälahden koulun toiminnan aloittaminen 1.8. 2016: uusien oppilaiden informointi tammikuussa 2014 ja jaoston päätös oppilasalueesta syksyllä 2013.</a:t>
            </a:r>
          </a:p>
          <a:p>
            <a:r>
              <a:rPr lang="fi-FI" dirty="0" smtClean="0"/>
              <a:t>Lyseon tilatarveanalyysin läpikäynti syksyllä 2013 Runosmäen koulun muuton vuoksi.</a:t>
            </a:r>
          </a:p>
          <a:p>
            <a:r>
              <a:rPr lang="fi-FI" dirty="0" smtClean="0"/>
              <a:t>Runosmäen kirjaston tulevaisuus kiinteistö- ja vapaa-aikatoimialan käsissä.</a:t>
            </a:r>
          </a:p>
          <a:p>
            <a:pPr marL="0" indent="0">
              <a:buNone/>
            </a:pPr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10.10.2013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852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10.10.2013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Perusopetuksen ryhmäkokoasia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3"/>
          </p:nvPr>
        </p:nvSpPr>
        <p:spPr>
          <a:xfrm>
            <a:off x="684212" y="1557338"/>
            <a:ext cx="6624091" cy="4319587"/>
          </a:xfrm>
        </p:spPr>
        <p:txBody>
          <a:bodyPr/>
          <a:lstStyle/>
          <a:p>
            <a:r>
              <a:rPr lang="fi-FI" dirty="0" smtClean="0"/>
              <a:t>Asia herättää edelleen paljon julkista mielenkiintoa, mm. TS 3.10</a:t>
            </a:r>
            <a:r>
              <a:rPr lang="fi-FI" smtClean="0"/>
              <a:t>., Turkulainen 3.10.</a:t>
            </a:r>
            <a:endParaRPr lang="fi-FI" dirty="0" smtClean="0"/>
          </a:p>
          <a:p>
            <a:r>
              <a:rPr lang="fi-FI" dirty="0" err="1" smtClean="0"/>
              <a:t>POP-rahoitushaku</a:t>
            </a:r>
            <a:r>
              <a:rPr lang="fi-FI" dirty="0" smtClean="0"/>
              <a:t> tulee auki noin kuukauden kuluttua</a:t>
            </a:r>
          </a:p>
          <a:p>
            <a:r>
              <a:rPr lang="fi-FI" dirty="0" smtClean="0"/>
              <a:t>Asia nyt kaupunginhallituksen ja valtuuston käsissä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694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Nuorten aikuisten osaamisohjelman haku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Kaupunginhallitus päätti </a:t>
            </a:r>
            <a:r>
              <a:rPr lang="fi-FI" dirty="0"/>
              <a:t>hakea nuorten aikuisten osaamisohjelmaan kohdennettua rahoitusta seuraavasti:</a:t>
            </a:r>
          </a:p>
          <a:p>
            <a:endParaRPr lang="fi-FI" dirty="0"/>
          </a:p>
          <a:p>
            <a:r>
              <a:rPr lang="fi-FI" dirty="0" smtClean="0"/>
              <a:t>115 </a:t>
            </a:r>
            <a:r>
              <a:rPr lang="fi-FI" dirty="0"/>
              <a:t>opiskelijatyövuotta sivistystoimialan aikuiskoulutuksen tulosalueelle oppilaitosmuotoiseen ammatilliseen lisäkoulutukseen. Näistä 33 opiskelijatyövuotta kohdistuu vuonna 2013 aloittaneiden opintojen jatkamiseen.</a:t>
            </a:r>
          </a:p>
          <a:p>
            <a:endParaRPr lang="fi-FI" dirty="0"/>
          </a:p>
          <a:p>
            <a:r>
              <a:rPr lang="fi-FI" dirty="0" smtClean="0"/>
              <a:t>102 </a:t>
            </a:r>
            <a:r>
              <a:rPr lang="fi-FI" dirty="0"/>
              <a:t>ammatillisen lisäkoulutuksen oppisopimuspaikkaa ammatillisen koulutuksen tulosalueelle oppisopimustoimistoon. Näistä 17 paikkaa kohdistuu vuonna 2013 aloittaneiden opintojen jatkamiseen.</a:t>
            </a:r>
          </a:p>
          <a:p>
            <a:endParaRPr lang="fi-FI" dirty="0"/>
          </a:p>
          <a:p>
            <a:r>
              <a:rPr lang="fi-FI" dirty="0" smtClean="0"/>
              <a:t>valtionavustusta </a:t>
            </a:r>
            <a:r>
              <a:rPr lang="fi-FI" dirty="0"/>
              <a:t>hakevaan toimintaan ja tukitoimiin yhteensä 120.000 euroa.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10.10.2013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2240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Braheskolan</a:t>
            </a:r>
            <a:r>
              <a:rPr lang="fi-FI" dirty="0" smtClean="0"/>
              <a:t> keskiviikkona 2.10. klo 18.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10.10.2013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  <p:pic>
        <p:nvPicPr>
          <p:cNvPr id="1026" name="Picture 2" descr="C:\Users\tijalone\AppData\Local\Microsoft\Windows\Temporary Internet Files\Content.Outlook\C3QWOEK7\021020131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646802"/>
            <a:ext cx="5497416" cy="412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865129"/>
      </p:ext>
    </p:extLst>
  </p:cSld>
  <p:clrMapOvr>
    <a:masterClrMapping/>
  </p:clrMapOvr>
</p:sld>
</file>

<file path=ppt/theme/theme1.xml><?xml version="1.0" encoding="utf-8"?>
<a:theme xmlns:a="http://schemas.openxmlformats.org/drawingml/2006/main" name="tku_ppt-pohja_25012012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</TotalTime>
  <Words>186</Words>
  <Application>Microsoft Office PowerPoint</Application>
  <PresentationFormat>Näytössä katseltava diaesitys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tku_ppt-pohja_25012012</vt:lpstr>
      <vt:lpstr>Sivistystoimialan ajankohtaiskatsaus</vt:lpstr>
      <vt:lpstr>Valtuuston hyväksymän palveluverkkopäätöksen toimeenpano</vt:lpstr>
      <vt:lpstr>Perusopetuksen ryhmäkokoasia</vt:lpstr>
      <vt:lpstr>Nuorten aikuisten osaamisohjelman haku</vt:lpstr>
      <vt:lpstr>Braheskolan keskiviikkona 2.10. klo 18.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Jalonen Timo</dc:creator>
  <cp:lastModifiedBy>Lehmusto Hanna</cp:lastModifiedBy>
  <cp:revision>68</cp:revision>
  <cp:lastPrinted>2012-01-23T13:05:33Z</cp:lastPrinted>
  <dcterms:created xsi:type="dcterms:W3CDTF">2012-01-04T10:39:25Z</dcterms:created>
  <dcterms:modified xsi:type="dcterms:W3CDTF">2013-10-10T09:38:04Z</dcterms:modified>
</cp:coreProperties>
</file>