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15.11.2022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A36344E-B780-4BB7-ABC9-5AC8D55D5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871537"/>
            <a:ext cx="935355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108D903-0213-4C42-BCF4-A3E89A58F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833437"/>
            <a:ext cx="940117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73C7379-ADCE-4BD5-9E82-12643BBC8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881062"/>
            <a:ext cx="940117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79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 dirty="0"/>
              <a:t> 13.11.2022.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22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Soininvaara Pertti</cp:lastModifiedBy>
  <cp:revision>10</cp:revision>
  <dcterms:created xsi:type="dcterms:W3CDTF">2022-04-21T10:02:51Z</dcterms:created>
  <dcterms:modified xsi:type="dcterms:W3CDTF">2022-11-15T08:11:29Z</dcterms:modified>
</cp:coreProperties>
</file>