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C3D95-8145-4024-ABF5-BAADC6A90EC0}" v="1" dt="2022-05-25T05:22:14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nne Sari" userId="b7e7482d-270e-4b96-a51b-65e22d433cd5" providerId="ADAL" clId="{FD2C3D95-8145-4024-ABF5-BAADC6A90EC0}"/>
    <pc:docChg chg="modSld">
      <pc:chgData name="Rinne Sari" userId="b7e7482d-270e-4b96-a51b-65e22d433cd5" providerId="ADAL" clId="{FD2C3D95-8145-4024-ABF5-BAADC6A90EC0}" dt="2022-05-25T05:22:28.980" v="16" actId="20577"/>
      <pc:docMkLst>
        <pc:docMk/>
      </pc:docMkLst>
      <pc:sldChg chg="addSp modSp mod">
        <pc:chgData name="Rinne Sari" userId="b7e7482d-270e-4b96-a51b-65e22d433cd5" providerId="ADAL" clId="{FD2C3D95-8145-4024-ABF5-BAADC6A90EC0}" dt="2022-05-25T05:22:28.980" v="16" actId="20577"/>
        <pc:sldMkLst>
          <pc:docMk/>
          <pc:sldMk cId="3301106751" sldId="256"/>
        </pc:sldMkLst>
        <pc:spChg chg="add mod">
          <ac:chgData name="Rinne Sari" userId="b7e7482d-270e-4b96-a51b-65e22d433cd5" providerId="ADAL" clId="{FD2C3D95-8145-4024-ABF5-BAADC6A90EC0}" dt="2022-05-25T05:22:28.980" v="16" actId="20577"/>
          <ac:spMkLst>
            <pc:docMk/>
            <pc:sldMk cId="3301106751" sldId="256"/>
            <ac:spMk id="2" creationId="{DA23A009-7D78-42FA-81CF-C38C000A3A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25.5.2022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5DA733A-914B-44F4-A71D-5CEE21986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801" y="598210"/>
            <a:ext cx="10122397" cy="5505842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DA23A009-7D78-42FA-81CF-C38C000A3AFE}"/>
              </a:ext>
            </a:extLst>
          </p:cNvPr>
          <p:cNvSpPr txBox="1"/>
          <p:nvPr/>
        </p:nvSpPr>
        <p:spPr>
          <a:xfrm>
            <a:off x="8781875" y="374936"/>
            <a:ext cx="1451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Liite </a:t>
            </a:r>
            <a:r>
              <a:rPr lang="fi-FI"/>
              <a:t>1 asia 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5668E34-8022-4699-83C3-3398D921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88" y="475039"/>
            <a:ext cx="10521330" cy="58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9BFA87C-0C52-4F4F-AF83-31A686B5C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01" y="639151"/>
            <a:ext cx="10697090" cy="581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6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 dirty="0"/>
              <a:t> 15.5.2022.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26</Words>
  <Application>Microsoft Office PowerPoint</Application>
  <PresentationFormat>Laajakuva</PresentationFormat>
  <Paragraphs>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Rinne Sari</cp:lastModifiedBy>
  <cp:revision>6</cp:revision>
  <dcterms:created xsi:type="dcterms:W3CDTF">2022-04-21T10:02:51Z</dcterms:created>
  <dcterms:modified xsi:type="dcterms:W3CDTF">2022-05-25T05:22:32Z</dcterms:modified>
</cp:coreProperties>
</file>