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ED6-F661-4817-AA46-84677B3EBBC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4.10.2018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6FC0-6AD3-4754-9369-3B61FF98B2B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7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ED6-F661-4817-AA46-84677B3EBBC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4.10.2018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6FC0-6AD3-4754-9369-3B61FF98B2B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7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ED6-F661-4817-AA46-84677B3EBBC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4.10.2018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6FC0-6AD3-4754-9369-3B61FF98B2B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5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084919" y="1835152"/>
            <a:ext cx="8978900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9173" indent="-239173">
              <a:buFont typeface="Arial"/>
              <a:buChar char="•"/>
              <a:defRPr/>
            </a:lvl1pPr>
            <a:lvl2pPr marL="719965" indent="-239989">
              <a:buFont typeface="Lucida Grande"/>
              <a:buChar char="–"/>
              <a:defRPr/>
            </a:lvl2pPr>
            <a:lvl3pPr marL="1199941" indent="-239989">
              <a:buSzPct val="60000"/>
              <a:buFont typeface="Courier New"/>
              <a:buChar char="o"/>
              <a:defRPr/>
            </a:lvl3pPr>
            <a:lvl4pPr marL="1679917" indent="-239989">
              <a:buSzPct val="100000"/>
              <a:buFont typeface="Lucida Grande"/>
              <a:buChar char="–"/>
              <a:defRPr/>
            </a:lvl4pPr>
            <a:lvl5pPr marL="2159893">
              <a:defRPr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79881" y="506413"/>
            <a:ext cx="9883936" cy="998539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9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093884" y="506417"/>
            <a:ext cx="510540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59991" indent="-179996">
              <a:buFont typeface="Arial"/>
              <a:buChar char="•"/>
              <a:defRPr/>
            </a:lvl2pPr>
            <a:lvl3pPr marL="575986" indent="-179996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79884" y="506413"/>
            <a:ext cx="4617769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4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ED6-F661-4817-AA46-84677B3EBBC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4.10.2018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6FC0-6AD3-4754-9369-3B61FF98B2B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ED6-F661-4817-AA46-84677B3EBBC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4.10.2018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6FC0-6AD3-4754-9369-3B61FF98B2B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9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ED6-F661-4817-AA46-84677B3EBBC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4.10.2018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6FC0-6AD3-4754-9369-3B61FF98B2B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3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ED6-F661-4817-AA46-84677B3EBBC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4.10.2018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6FC0-6AD3-4754-9369-3B61FF98B2B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ED6-F661-4817-AA46-84677B3EBBC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4.10.2018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6FC0-6AD3-4754-9369-3B61FF98B2B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6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ED6-F661-4817-AA46-84677B3EBBC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4.10.2018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6FC0-6AD3-4754-9369-3B61FF98B2B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7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ED6-F661-4817-AA46-84677B3EBBC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4.10.2018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6FC0-6AD3-4754-9369-3B61FF98B2B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5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ED6-F661-4817-AA46-84677B3EBBC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4.10.2018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6FC0-6AD3-4754-9369-3B61FF98B2B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8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0A971ED6-F661-4817-AA46-84677B3EBBC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609585"/>
              <a:t>4.10.2018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FD756FC0-6AD3-4754-9369-3B61FF98B2B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4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55343" cy="6858000"/>
          </a:xfrm>
          <a:prstGeom prst="rect">
            <a:avLst/>
          </a:prstGeom>
        </p:spPr>
      </p:pic>
      <p:sp>
        <p:nvSpPr>
          <p:cNvPr id="5" name="Puolivapaa piirto 4"/>
          <p:cNvSpPr/>
          <p:nvPr/>
        </p:nvSpPr>
        <p:spPr>
          <a:xfrm>
            <a:off x="821267" y="101600"/>
            <a:ext cx="8805333" cy="6138333"/>
          </a:xfrm>
          <a:custGeom>
            <a:avLst/>
            <a:gdLst>
              <a:gd name="connsiteX0" fmla="*/ 0 w 8805333"/>
              <a:gd name="connsiteY0" fmla="*/ 990600 h 6138333"/>
              <a:gd name="connsiteX1" fmla="*/ 1464733 w 8805333"/>
              <a:gd name="connsiteY1" fmla="*/ 0 h 6138333"/>
              <a:gd name="connsiteX2" fmla="*/ 8805333 w 8805333"/>
              <a:gd name="connsiteY2" fmla="*/ 1837267 h 6138333"/>
              <a:gd name="connsiteX3" fmla="*/ 8449733 w 8805333"/>
              <a:gd name="connsiteY3" fmla="*/ 3327400 h 6138333"/>
              <a:gd name="connsiteX4" fmla="*/ 6045200 w 8805333"/>
              <a:gd name="connsiteY4" fmla="*/ 5376333 h 6138333"/>
              <a:gd name="connsiteX5" fmla="*/ 5444066 w 8805333"/>
              <a:gd name="connsiteY5" fmla="*/ 6138333 h 6138333"/>
              <a:gd name="connsiteX6" fmla="*/ 3767666 w 8805333"/>
              <a:gd name="connsiteY6" fmla="*/ 4453467 h 6138333"/>
              <a:gd name="connsiteX7" fmla="*/ 626533 w 8805333"/>
              <a:gd name="connsiteY7" fmla="*/ 2040467 h 6138333"/>
              <a:gd name="connsiteX8" fmla="*/ 0 w 8805333"/>
              <a:gd name="connsiteY8" fmla="*/ 990600 h 6138333"/>
              <a:gd name="connsiteX0" fmla="*/ 0 w 8805333"/>
              <a:gd name="connsiteY0" fmla="*/ 990600 h 6138333"/>
              <a:gd name="connsiteX1" fmla="*/ 1464733 w 8805333"/>
              <a:gd name="connsiteY1" fmla="*/ 0 h 6138333"/>
              <a:gd name="connsiteX2" fmla="*/ 8805333 w 8805333"/>
              <a:gd name="connsiteY2" fmla="*/ 1837267 h 6138333"/>
              <a:gd name="connsiteX3" fmla="*/ 8449733 w 8805333"/>
              <a:gd name="connsiteY3" fmla="*/ 3327400 h 6138333"/>
              <a:gd name="connsiteX4" fmla="*/ 6045200 w 8805333"/>
              <a:gd name="connsiteY4" fmla="*/ 5376333 h 6138333"/>
              <a:gd name="connsiteX5" fmla="*/ 5444066 w 8805333"/>
              <a:gd name="connsiteY5" fmla="*/ 6138333 h 6138333"/>
              <a:gd name="connsiteX6" fmla="*/ 3725333 w 8805333"/>
              <a:gd name="connsiteY6" fmla="*/ 4495800 h 6138333"/>
              <a:gd name="connsiteX7" fmla="*/ 626533 w 8805333"/>
              <a:gd name="connsiteY7" fmla="*/ 2040467 h 6138333"/>
              <a:gd name="connsiteX8" fmla="*/ 0 w 8805333"/>
              <a:gd name="connsiteY8" fmla="*/ 990600 h 6138333"/>
              <a:gd name="connsiteX0" fmla="*/ 0 w 8805333"/>
              <a:gd name="connsiteY0" fmla="*/ 990600 h 6138333"/>
              <a:gd name="connsiteX1" fmla="*/ 1464733 w 8805333"/>
              <a:gd name="connsiteY1" fmla="*/ 0 h 6138333"/>
              <a:gd name="connsiteX2" fmla="*/ 8805333 w 8805333"/>
              <a:gd name="connsiteY2" fmla="*/ 1837267 h 6138333"/>
              <a:gd name="connsiteX3" fmla="*/ 8449733 w 8805333"/>
              <a:gd name="connsiteY3" fmla="*/ 3327400 h 6138333"/>
              <a:gd name="connsiteX4" fmla="*/ 6045200 w 8805333"/>
              <a:gd name="connsiteY4" fmla="*/ 5376333 h 6138333"/>
              <a:gd name="connsiteX5" fmla="*/ 5444066 w 8805333"/>
              <a:gd name="connsiteY5" fmla="*/ 6138333 h 6138333"/>
              <a:gd name="connsiteX6" fmla="*/ 3725333 w 8805333"/>
              <a:gd name="connsiteY6" fmla="*/ 4495800 h 6138333"/>
              <a:gd name="connsiteX7" fmla="*/ 626533 w 8805333"/>
              <a:gd name="connsiteY7" fmla="*/ 2040467 h 6138333"/>
              <a:gd name="connsiteX8" fmla="*/ 0 w 8805333"/>
              <a:gd name="connsiteY8" fmla="*/ 990600 h 6138333"/>
              <a:gd name="connsiteX0" fmla="*/ 0 w 8805333"/>
              <a:gd name="connsiteY0" fmla="*/ 990600 h 6138333"/>
              <a:gd name="connsiteX1" fmla="*/ 1464733 w 8805333"/>
              <a:gd name="connsiteY1" fmla="*/ 0 h 6138333"/>
              <a:gd name="connsiteX2" fmla="*/ 8805333 w 8805333"/>
              <a:gd name="connsiteY2" fmla="*/ 1837267 h 6138333"/>
              <a:gd name="connsiteX3" fmla="*/ 8449733 w 8805333"/>
              <a:gd name="connsiteY3" fmla="*/ 3327400 h 6138333"/>
              <a:gd name="connsiteX4" fmla="*/ 6045200 w 8805333"/>
              <a:gd name="connsiteY4" fmla="*/ 5376333 h 6138333"/>
              <a:gd name="connsiteX5" fmla="*/ 5444066 w 8805333"/>
              <a:gd name="connsiteY5" fmla="*/ 6138333 h 6138333"/>
              <a:gd name="connsiteX6" fmla="*/ 3793067 w 8805333"/>
              <a:gd name="connsiteY6" fmla="*/ 4512734 h 6138333"/>
              <a:gd name="connsiteX7" fmla="*/ 626533 w 8805333"/>
              <a:gd name="connsiteY7" fmla="*/ 2040467 h 6138333"/>
              <a:gd name="connsiteX8" fmla="*/ 0 w 8805333"/>
              <a:gd name="connsiteY8" fmla="*/ 990600 h 613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05333" h="6138333">
                <a:moveTo>
                  <a:pt x="0" y="990600"/>
                </a:moveTo>
                <a:lnTo>
                  <a:pt x="1464733" y="0"/>
                </a:lnTo>
                <a:lnTo>
                  <a:pt x="8805333" y="1837267"/>
                </a:lnTo>
                <a:lnTo>
                  <a:pt x="8449733" y="3327400"/>
                </a:lnTo>
                <a:lnTo>
                  <a:pt x="6045200" y="5376333"/>
                </a:lnTo>
                <a:lnTo>
                  <a:pt x="5444066" y="6138333"/>
                </a:lnTo>
                <a:cubicBezTo>
                  <a:pt x="4871155" y="5590822"/>
                  <a:pt x="4408311" y="5009445"/>
                  <a:pt x="3793067" y="4512734"/>
                </a:cubicBezTo>
                <a:lnTo>
                  <a:pt x="626533" y="2040467"/>
                </a:lnTo>
                <a:lnTo>
                  <a:pt x="0" y="990600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uolivapaa piirto 6"/>
          <p:cNvSpPr/>
          <p:nvPr/>
        </p:nvSpPr>
        <p:spPr>
          <a:xfrm>
            <a:off x="2946400" y="872066"/>
            <a:ext cx="6587067" cy="5122333"/>
          </a:xfrm>
          <a:custGeom>
            <a:avLst/>
            <a:gdLst>
              <a:gd name="connsiteX0" fmla="*/ 0 w 6688667"/>
              <a:gd name="connsiteY0" fmla="*/ 2387600 h 5181600"/>
              <a:gd name="connsiteX1" fmla="*/ 397933 w 6688667"/>
              <a:gd name="connsiteY1" fmla="*/ 1879600 h 5181600"/>
              <a:gd name="connsiteX2" fmla="*/ 1888067 w 6688667"/>
              <a:gd name="connsiteY2" fmla="*/ 863600 h 5181600"/>
              <a:gd name="connsiteX3" fmla="*/ 2116667 w 6688667"/>
              <a:gd name="connsiteY3" fmla="*/ 0 h 5181600"/>
              <a:gd name="connsiteX4" fmla="*/ 6688667 w 6688667"/>
              <a:gd name="connsiteY4" fmla="*/ 1134533 h 5181600"/>
              <a:gd name="connsiteX5" fmla="*/ 6333067 w 6688667"/>
              <a:gd name="connsiteY5" fmla="*/ 2548466 h 5181600"/>
              <a:gd name="connsiteX6" fmla="*/ 3234267 w 6688667"/>
              <a:gd name="connsiteY6" fmla="*/ 5181600 h 5181600"/>
              <a:gd name="connsiteX7" fmla="*/ 2099733 w 6688667"/>
              <a:gd name="connsiteY7" fmla="*/ 4030133 h 5181600"/>
              <a:gd name="connsiteX8" fmla="*/ 0 w 6688667"/>
              <a:gd name="connsiteY8" fmla="*/ 2387600 h 5181600"/>
              <a:gd name="connsiteX0" fmla="*/ 0 w 6637867"/>
              <a:gd name="connsiteY0" fmla="*/ 2362200 h 5181600"/>
              <a:gd name="connsiteX1" fmla="*/ 347133 w 6637867"/>
              <a:gd name="connsiteY1" fmla="*/ 1879600 h 5181600"/>
              <a:gd name="connsiteX2" fmla="*/ 1837267 w 6637867"/>
              <a:gd name="connsiteY2" fmla="*/ 863600 h 5181600"/>
              <a:gd name="connsiteX3" fmla="*/ 2065867 w 6637867"/>
              <a:gd name="connsiteY3" fmla="*/ 0 h 5181600"/>
              <a:gd name="connsiteX4" fmla="*/ 6637867 w 6637867"/>
              <a:gd name="connsiteY4" fmla="*/ 1134533 h 5181600"/>
              <a:gd name="connsiteX5" fmla="*/ 6282267 w 6637867"/>
              <a:gd name="connsiteY5" fmla="*/ 2548466 h 5181600"/>
              <a:gd name="connsiteX6" fmla="*/ 3183467 w 6637867"/>
              <a:gd name="connsiteY6" fmla="*/ 5181600 h 5181600"/>
              <a:gd name="connsiteX7" fmla="*/ 2048933 w 6637867"/>
              <a:gd name="connsiteY7" fmla="*/ 4030133 h 5181600"/>
              <a:gd name="connsiteX8" fmla="*/ 0 w 6637867"/>
              <a:gd name="connsiteY8" fmla="*/ 2362200 h 5181600"/>
              <a:gd name="connsiteX0" fmla="*/ 0 w 6637867"/>
              <a:gd name="connsiteY0" fmla="*/ 2362200 h 5181600"/>
              <a:gd name="connsiteX1" fmla="*/ 347133 w 6637867"/>
              <a:gd name="connsiteY1" fmla="*/ 1879600 h 5181600"/>
              <a:gd name="connsiteX2" fmla="*/ 1837267 w 6637867"/>
              <a:gd name="connsiteY2" fmla="*/ 863600 h 5181600"/>
              <a:gd name="connsiteX3" fmla="*/ 2065867 w 6637867"/>
              <a:gd name="connsiteY3" fmla="*/ 0 h 5181600"/>
              <a:gd name="connsiteX4" fmla="*/ 6637867 w 6637867"/>
              <a:gd name="connsiteY4" fmla="*/ 1134533 h 5181600"/>
              <a:gd name="connsiteX5" fmla="*/ 6282267 w 6637867"/>
              <a:gd name="connsiteY5" fmla="*/ 2548466 h 5181600"/>
              <a:gd name="connsiteX6" fmla="*/ 3183467 w 6637867"/>
              <a:gd name="connsiteY6" fmla="*/ 5181600 h 5181600"/>
              <a:gd name="connsiteX7" fmla="*/ 2091267 w 6637867"/>
              <a:gd name="connsiteY7" fmla="*/ 4004733 h 5181600"/>
              <a:gd name="connsiteX8" fmla="*/ 0 w 6637867"/>
              <a:gd name="connsiteY8" fmla="*/ 2362200 h 5181600"/>
              <a:gd name="connsiteX0" fmla="*/ 0 w 6637867"/>
              <a:gd name="connsiteY0" fmla="*/ 2362200 h 5164666"/>
              <a:gd name="connsiteX1" fmla="*/ 347133 w 6637867"/>
              <a:gd name="connsiteY1" fmla="*/ 1879600 h 5164666"/>
              <a:gd name="connsiteX2" fmla="*/ 1837267 w 6637867"/>
              <a:gd name="connsiteY2" fmla="*/ 863600 h 5164666"/>
              <a:gd name="connsiteX3" fmla="*/ 2065867 w 6637867"/>
              <a:gd name="connsiteY3" fmla="*/ 0 h 5164666"/>
              <a:gd name="connsiteX4" fmla="*/ 6637867 w 6637867"/>
              <a:gd name="connsiteY4" fmla="*/ 1134533 h 5164666"/>
              <a:gd name="connsiteX5" fmla="*/ 6282267 w 6637867"/>
              <a:gd name="connsiteY5" fmla="*/ 2548466 h 5164666"/>
              <a:gd name="connsiteX6" fmla="*/ 3200401 w 6637867"/>
              <a:gd name="connsiteY6" fmla="*/ 5164666 h 5164666"/>
              <a:gd name="connsiteX7" fmla="*/ 2091267 w 6637867"/>
              <a:gd name="connsiteY7" fmla="*/ 4004733 h 5164666"/>
              <a:gd name="connsiteX8" fmla="*/ 0 w 6637867"/>
              <a:gd name="connsiteY8" fmla="*/ 2362200 h 5164666"/>
              <a:gd name="connsiteX0" fmla="*/ 0 w 6637867"/>
              <a:gd name="connsiteY0" fmla="*/ 2362200 h 5147733"/>
              <a:gd name="connsiteX1" fmla="*/ 347133 w 6637867"/>
              <a:gd name="connsiteY1" fmla="*/ 1879600 h 5147733"/>
              <a:gd name="connsiteX2" fmla="*/ 1837267 w 6637867"/>
              <a:gd name="connsiteY2" fmla="*/ 863600 h 5147733"/>
              <a:gd name="connsiteX3" fmla="*/ 2065867 w 6637867"/>
              <a:gd name="connsiteY3" fmla="*/ 0 h 5147733"/>
              <a:gd name="connsiteX4" fmla="*/ 6637867 w 6637867"/>
              <a:gd name="connsiteY4" fmla="*/ 1134533 h 5147733"/>
              <a:gd name="connsiteX5" fmla="*/ 6282267 w 6637867"/>
              <a:gd name="connsiteY5" fmla="*/ 2548466 h 5147733"/>
              <a:gd name="connsiteX6" fmla="*/ 3183468 w 6637867"/>
              <a:gd name="connsiteY6" fmla="*/ 5147733 h 5147733"/>
              <a:gd name="connsiteX7" fmla="*/ 2091267 w 6637867"/>
              <a:gd name="connsiteY7" fmla="*/ 4004733 h 5147733"/>
              <a:gd name="connsiteX8" fmla="*/ 0 w 6637867"/>
              <a:gd name="connsiteY8" fmla="*/ 2362200 h 5147733"/>
              <a:gd name="connsiteX0" fmla="*/ 0 w 6637867"/>
              <a:gd name="connsiteY0" fmla="*/ 2362200 h 5147733"/>
              <a:gd name="connsiteX1" fmla="*/ 347133 w 6637867"/>
              <a:gd name="connsiteY1" fmla="*/ 1879600 h 5147733"/>
              <a:gd name="connsiteX2" fmla="*/ 1837267 w 6637867"/>
              <a:gd name="connsiteY2" fmla="*/ 863600 h 5147733"/>
              <a:gd name="connsiteX3" fmla="*/ 2065867 w 6637867"/>
              <a:gd name="connsiteY3" fmla="*/ 0 h 5147733"/>
              <a:gd name="connsiteX4" fmla="*/ 6637867 w 6637867"/>
              <a:gd name="connsiteY4" fmla="*/ 1134533 h 5147733"/>
              <a:gd name="connsiteX5" fmla="*/ 6214534 w 6637867"/>
              <a:gd name="connsiteY5" fmla="*/ 2548466 h 5147733"/>
              <a:gd name="connsiteX6" fmla="*/ 3183468 w 6637867"/>
              <a:gd name="connsiteY6" fmla="*/ 5147733 h 5147733"/>
              <a:gd name="connsiteX7" fmla="*/ 2091267 w 6637867"/>
              <a:gd name="connsiteY7" fmla="*/ 4004733 h 5147733"/>
              <a:gd name="connsiteX8" fmla="*/ 0 w 6637867"/>
              <a:gd name="connsiteY8" fmla="*/ 2362200 h 5147733"/>
              <a:gd name="connsiteX0" fmla="*/ 0 w 6587067"/>
              <a:gd name="connsiteY0" fmla="*/ 2362200 h 5147733"/>
              <a:gd name="connsiteX1" fmla="*/ 347133 w 6587067"/>
              <a:gd name="connsiteY1" fmla="*/ 1879600 h 5147733"/>
              <a:gd name="connsiteX2" fmla="*/ 1837267 w 6587067"/>
              <a:gd name="connsiteY2" fmla="*/ 863600 h 5147733"/>
              <a:gd name="connsiteX3" fmla="*/ 2065867 w 6587067"/>
              <a:gd name="connsiteY3" fmla="*/ 0 h 5147733"/>
              <a:gd name="connsiteX4" fmla="*/ 6587067 w 6587067"/>
              <a:gd name="connsiteY4" fmla="*/ 1159933 h 5147733"/>
              <a:gd name="connsiteX5" fmla="*/ 6214534 w 6587067"/>
              <a:gd name="connsiteY5" fmla="*/ 2548466 h 5147733"/>
              <a:gd name="connsiteX6" fmla="*/ 3183468 w 6587067"/>
              <a:gd name="connsiteY6" fmla="*/ 5147733 h 5147733"/>
              <a:gd name="connsiteX7" fmla="*/ 2091267 w 6587067"/>
              <a:gd name="connsiteY7" fmla="*/ 4004733 h 5147733"/>
              <a:gd name="connsiteX8" fmla="*/ 0 w 6587067"/>
              <a:gd name="connsiteY8" fmla="*/ 2362200 h 5147733"/>
              <a:gd name="connsiteX0" fmla="*/ 0 w 6587067"/>
              <a:gd name="connsiteY0" fmla="*/ 2336800 h 5122333"/>
              <a:gd name="connsiteX1" fmla="*/ 347133 w 6587067"/>
              <a:gd name="connsiteY1" fmla="*/ 1854200 h 5122333"/>
              <a:gd name="connsiteX2" fmla="*/ 1837267 w 6587067"/>
              <a:gd name="connsiteY2" fmla="*/ 838200 h 5122333"/>
              <a:gd name="connsiteX3" fmla="*/ 2040467 w 6587067"/>
              <a:gd name="connsiteY3" fmla="*/ 0 h 5122333"/>
              <a:gd name="connsiteX4" fmla="*/ 6587067 w 6587067"/>
              <a:gd name="connsiteY4" fmla="*/ 1134533 h 5122333"/>
              <a:gd name="connsiteX5" fmla="*/ 6214534 w 6587067"/>
              <a:gd name="connsiteY5" fmla="*/ 2523066 h 5122333"/>
              <a:gd name="connsiteX6" fmla="*/ 3183468 w 6587067"/>
              <a:gd name="connsiteY6" fmla="*/ 5122333 h 5122333"/>
              <a:gd name="connsiteX7" fmla="*/ 2091267 w 6587067"/>
              <a:gd name="connsiteY7" fmla="*/ 3979333 h 5122333"/>
              <a:gd name="connsiteX8" fmla="*/ 0 w 6587067"/>
              <a:gd name="connsiteY8" fmla="*/ 2336800 h 5122333"/>
              <a:gd name="connsiteX0" fmla="*/ 0 w 6587067"/>
              <a:gd name="connsiteY0" fmla="*/ 2336800 h 5122333"/>
              <a:gd name="connsiteX1" fmla="*/ 347133 w 6587067"/>
              <a:gd name="connsiteY1" fmla="*/ 1854200 h 5122333"/>
              <a:gd name="connsiteX2" fmla="*/ 1871133 w 6587067"/>
              <a:gd name="connsiteY2" fmla="*/ 838200 h 5122333"/>
              <a:gd name="connsiteX3" fmla="*/ 2040467 w 6587067"/>
              <a:gd name="connsiteY3" fmla="*/ 0 h 5122333"/>
              <a:gd name="connsiteX4" fmla="*/ 6587067 w 6587067"/>
              <a:gd name="connsiteY4" fmla="*/ 1134533 h 5122333"/>
              <a:gd name="connsiteX5" fmla="*/ 6214534 w 6587067"/>
              <a:gd name="connsiteY5" fmla="*/ 2523066 h 5122333"/>
              <a:gd name="connsiteX6" fmla="*/ 3183468 w 6587067"/>
              <a:gd name="connsiteY6" fmla="*/ 5122333 h 5122333"/>
              <a:gd name="connsiteX7" fmla="*/ 2091267 w 6587067"/>
              <a:gd name="connsiteY7" fmla="*/ 3979333 h 5122333"/>
              <a:gd name="connsiteX8" fmla="*/ 0 w 6587067"/>
              <a:gd name="connsiteY8" fmla="*/ 2336800 h 5122333"/>
              <a:gd name="connsiteX0" fmla="*/ 0 w 6587067"/>
              <a:gd name="connsiteY0" fmla="*/ 2336800 h 5122333"/>
              <a:gd name="connsiteX1" fmla="*/ 347133 w 6587067"/>
              <a:gd name="connsiteY1" fmla="*/ 1854200 h 5122333"/>
              <a:gd name="connsiteX2" fmla="*/ 1871133 w 6587067"/>
              <a:gd name="connsiteY2" fmla="*/ 838200 h 5122333"/>
              <a:gd name="connsiteX3" fmla="*/ 2074334 w 6587067"/>
              <a:gd name="connsiteY3" fmla="*/ 0 h 5122333"/>
              <a:gd name="connsiteX4" fmla="*/ 6587067 w 6587067"/>
              <a:gd name="connsiteY4" fmla="*/ 1134533 h 5122333"/>
              <a:gd name="connsiteX5" fmla="*/ 6214534 w 6587067"/>
              <a:gd name="connsiteY5" fmla="*/ 2523066 h 5122333"/>
              <a:gd name="connsiteX6" fmla="*/ 3183468 w 6587067"/>
              <a:gd name="connsiteY6" fmla="*/ 5122333 h 5122333"/>
              <a:gd name="connsiteX7" fmla="*/ 2091267 w 6587067"/>
              <a:gd name="connsiteY7" fmla="*/ 3979333 h 5122333"/>
              <a:gd name="connsiteX8" fmla="*/ 0 w 6587067"/>
              <a:gd name="connsiteY8" fmla="*/ 2336800 h 5122333"/>
              <a:gd name="connsiteX0" fmla="*/ 0 w 6587067"/>
              <a:gd name="connsiteY0" fmla="*/ 2336800 h 5122333"/>
              <a:gd name="connsiteX1" fmla="*/ 381000 w 6587067"/>
              <a:gd name="connsiteY1" fmla="*/ 1879600 h 5122333"/>
              <a:gd name="connsiteX2" fmla="*/ 1871133 w 6587067"/>
              <a:gd name="connsiteY2" fmla="*/ 838200 h 5122333"/>
              <a:gd name="connsiteX3" fmla="*/ 2074334 w 6587067"/>
              <a:gd name="connsiteY3" fmla="*/ 0 h 5122333"/>
              <a:gd name="connsiteX4" fmla="*/ 6587067 w 6587067"/>
              <a:gd name="connsiteY4" fmla="*/ 1134533 h 5122333"/>
              <a:gd name="connsiteX5" fmla="*/ 6214534 w 6587067"/>
              <a:gd name="connsiteY5" fmla="*/ 2523066 h 5122333"/>
              <a:gd name="connsiteX6" fmla="*/ 3183468 w 6587067"/>
              <a:gd name="connsiteY6" fmla="*/ 5122333 h 5122333"/>
              <a:gd name="connsiteX7" fmla="*/ 2091267 w 6587067"/>
              <a:gd name="connsiteY7" fmla="*/ 3979333 h 5122333"/>
              <a:gd name="connsiteX8" fmla="*/ 0 w 6587067"/>
              <a:gd name="connsiteY8" fmla="*/ 2336800 h 512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7067" h="5122333">
                <a:moveTo>
                  <a:pt x="0" y="2336800"/>
                </a:moveTo>
                <a:lnTo>
                  <a:pt x="381000" y="1879600"/>
                </a:lnTo>
                <a:lnTo>
                  <a:pt x="1871133" y="838200"/>
                </a:lnTo>
                <a:lnTo>
                  <a:pt x="2074334" y="0"/>
                </a:lnTo>
                <a:lnTo>
                  <a:pt x="6587067" y="1134533"/>
                </a:lnTo>
                <a:lnTo>
                  <a:pt x="6214534" y="2523066"/>
                </a:lnTo>
                <a:lnTo>
                  <a:pt x="3183468" y="5122333"/>
                </a:lnTo>
                <a:lnTo>
                  <a:pt x="2091267" y="3979333"/>
                </a:lnTo>
                <a:lnTo>
                  <a:pt x="0" y="23368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uolivapaa piirto 7"/>
          <p:cNvSpPr/>
          <p:nvPr/>
        </p:nvSpPr>
        <p:spPr>
          <a:xfrm>
            <a:off x="3056467" y="1735667"/>
            <a:ext cx="6053666" cy="2870200"/>
          </a:xfrm>
          <a:custGeom>
            <a:avLst/>
            <a:gdLst>
              <a:gd name="connsiteX0" fmla="*/ 0 w 6053666"/>
              <a:gd name="connsiteY0" fmla="*/ 1464733 h 2870200"/>
              <a:gd name="connsiteX1" fmla="*/ 296333 w 6053666"/>
              <a:gd name="connsiteY1" fmla="*/ 1058333 h 2870200"/>
              <a:gd name="connsiteX2" fmla="*/ 1938866 w 6053666"/>
              <a:gd name="connsiteY2" fmla="*/ 0 h 2870200"/>
              <a:gd name="connsiteX3" fmla="*/ 2455333 w 6053666"/>
              <a:gd name="connsiteY3" fmla="*/ 482600 h 2870200"/>
              <a:gd name="connsiteX4" fmla="*/ 3352800 w 6053666"/>
              <a:gd name="connsiteY4" fmla="*/ 431800 h 2870200"/>
              <a:gd name="connsiteX5" fmla="*/ 4334933 w 6053666"/>
              <a:gd name="connsiteY5" fmla="*/ 685800 h 2870200"/>
              <a:gd name="connsiteX6" fmla="*/ 4224866 w 6053666"/>
              <a:gd name="connsiteY6" fmla="*/ 1109133 h 2870200"/>
              <a:gd name="connsiteX7" fmla="*/ 6053666 w 6053666"/>
              <a:gd name="connsiteY7" fmla="*/ 1583266 h 2870200"/>
              <a:gd name="connsiteX8" fmla="*/ 5012266 w 6053666"/>
              <a:gd name="connsiteY8" fmla="*/ 2531533 h 2870200"/>
              <a:gd name="connsiteX9" fmla="*/ 4428066 w 6053666"/>
              <a:gd name="connsiteY9" fmla="*/ 1820333 h 2870200"/>
              <a:gd name="connsiteX10" fmla="*/ 3335866 w 6053666"/>
              <a:gd name="connsiteY10" fmla="*/ 1540933 h 2870200"/>
              <a:gd name="connsiteX11" fmla="*/ 1786466 w 6053666"/>
              <a:gd name="connsiteY11" fmla="*/ 2870200 h 2870200"/>
              <a:gd name="connsiteX12" fmla="*/ 0 w 6053666"/>
              <a:gd name="connsiteY12" fmla="*/ 1464733 h 287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53666" h="2870200">
                <a:moveTo>
                  <a:pt x="0" y="1464733"/>
                </a:moveTo>
                <a:lnTo>
                  <a:pt x="296333" y="1058333"/>
                </a:lnTo>
                <a:lnTo>
                  <a:pt x="1938866" y="0"/>
                </a:lnTo>
                <a:lnTo>
                  <a:pt x="2455333" y="482600"/>
                </a:lnTo>
                <a:lnTo>
                  <a:pt x="3352800" y="431800"/>
                </a:lnTo>
                <a:lnTo>
                  <a:pt x="4334933" y="685800"/>
                </a:lnTo>
                <a:lnTo>
                  <a:pt x="4224866" y="1109133"/>
                </a:lnTo>
                <a:lnTo>
                  <a:pt x="6053666" y="1583266"/>
                </a:lnTo>
                <a:lnTo>
                  <a:pt x="5012266" y="2531533"/>
                </a:lnTo>
                <a:lnTo>
                  <a:pt x="4428066" y="1820333"/>
                </a:lnTo>
                <a:lnTo>
                  <a:pt x="3335866" y="1540933"/>
                </a:lnTo>
                <a:lnTo>
                  <a:pt x="1786466" y="2870200"/>
                </a:lnTo>
                <a:lnTo>
                  <a:pt x="0" y="1464733"/>
                </a:lnTo>
                <a:close/>
              </a:path>
            </a:pathLst>
          </a:cu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10788676" y="712274"/>
            <a:ext cx="153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chemeClr val="bg1"/>
                </a:solidFill>
              </a:rPr>
              <a:t>Tiedepuisto -kansi hankkeen alue</a:t>
            </a:r>
          </a:p>
          <a:p>
            <a:r>
              <a:rPr lang="fi-FI" sz="1200" dirty="0" smtClean="0">
                <a:solidFill>
                  <a:schemeClr val="bg1"/>
                </a:solidFill>
              </a:rPr>
              <a:t>(myös kilpailualue)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10788676" y="1479840"/>
            <a:ext cx="153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chemeClr val="bg1"/>
                </a:solidFill>
              </a:rPr>
              <a:t>Hankekehitysalue</a:t>
            </a:r>
          </a:p>
          <a:p>
            <a:r>
              <a:rPr lang="fi-FI" sz="1200" dirty="0" smtClean="0">
                <a:solidFill>
                  <a:schemeClr val="bg1"/>
                </a:solidFill>
              </a:rPr>
              <a:t>(</a:t>
            </a:r>
            <a:r>
              <a:rPr lang="fi-FI" sz="1200" dirty="0" err="1" smtClean="0">
                <a:solidFill>
                  <a:schemeClr val="bg1"/>
                </a:solidFill>
              </a:rPr>
              <a:t>hankekehityskump</a:t>
            </a:r>
            <a:r>
              <a:rPr lang="fi-FI" sz="1200" dirty="0" smtClean="0">
                <a:solidFill>
                  <a:schemeClr val="bg1"/>
                </a:solidFill>
              </a:rPr>
              <a:t>-</a:t>
            </a:r>
          </a:p>
          <a:p>
            <a:r>
              <a:rPr lang="fi-FI" sz="1200" dirty="0" err="1" smtClean="0">
                <a:solidFill>
                  <a:schemeClr val="bg1"/>
                </a:solidFill>
              </a:rPr>
              <a:t>panuus</a:t>
            </a:r>
            <a:r>
              <a:rPr lang="fi-FI" sz="1200" dirty="0" smtClean="0">
                <a:solidFill>
                  <a:schemeClr val="bg1"/>
                </a:solidFill>
              </a:rPr>
              <a:t>)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10797147" y="2247407"/>
            <a:ext cx="159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chemeClr val="bg1"/>
                </a:solidFill>
              </a:rPr>
              <a:t>Suunnittelualue</a:t>
            </a:r>
          </a:p>
          <a:p>
            <a:r>
              <a:rPr lang="fi-FI" sz="1200" dirty="0" smtClean="0">
                <a:solidFill>
                  <a:schemeClr val="bg1"/>
                </a:solidFill>
              </a:rPr>
              <a:t>(kilpailuun sisältyvät toiminnalliset ideat)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10797147" y="129373"/>
            <a:ext cx="169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smtClean="0">
                <a:solidFill>
                  <a:schemeClr val="bg1"/>
                </a:solidFill>
              </a:rPr>
              <a:t>Liite 1</a:t>
            </a:r>
          </a:p>
          <a:p>
            <a:r>
              <a:rPr lang="fi-FI" sz="1200" b="1" dirty="0" smtClean="0">
                <a:solidFill>
                  <a:schemeClr val="bg1"/>
                </a:solidFill>
              </a:rPr>
              <a:t>ohjeelliset rajaukset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9628749" y="768806"/>
            <a:ext cx="990060" cy="5332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/>
          <p:cNvSpPr/>
          <p:nvPr/>
        </p:nvSpPr>
        <p:spPr>
          <a:xfrm>
            <a:off x="9658109" y="1536372"/>
            <a:ext cx="1006999" cy="533266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/>
          <p:cNvSpPr/>
          <p:nvPr/>
        </p:nvSpPr>
        <p:spPr>
          <a:xfrm>
            <a:off x="9658108" y="2303939"/>
            <a:ext cx="1006999" cy="533266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25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25</Words>
  <Application>Microsoft Office PowerPoint</Application>
  <PresentationFormat>Laajakuva</PresentationFormat>
  <Paragraphs>9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Lucida Grande</vt:lpstr>
      <vt:lpstr>1_Office-teema</vt:lpstr>
      <vt:lpstr>PowerPoint-esitys</vt:lpstr>
    </vt:vector>
  </TitlesOfParts>
  <Company>Turun kaupunki (hallinto x64)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Mustonen Janne</dc:creator>
  <cp:lastModifiedBy>Lundgren Marika</cp:lastModifiedBy>
  <cp:revision>18</cp:revision>
  <dcterms:created xsi:type="dcterms:W3CDTF">2018-09-26T10:25:42Z</dcterms:created>
  <dcterms:modified xsi:type="dcterms:W3CDTF">2018-10-04T12:41:39Z</dcterms:modified>
</cp:coreProperties>
</file>