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27">
          <p15:clr>
            <a:srgbClr val="A4A3A4"/>
          </p15:clr>
        </p15:guide>
        <p15:guide id="3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4643" autoAdjust="0"/>
  </p:normalViewPr>
  <p:slideViewPr>
    <p:cSldViewPr>
      <p:cViewPr varScale="1">
        <p:scale>
          <a:sx n="71" d="100"/>
          <a:sy n="71" d="100"/>
        </p:scale>
        <p:origin x="1242" y="60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20" cy="49649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5947" y="1"/>
            <a:ext cx="2942220" cy="49649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20" cy="49649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1"/>
            <a:ext cx="2942220" cy="496491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22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URKUABO_WHITE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62" y="1061076"/>
            <a:ext cx="1370090" cy="957077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4911" y="5190777"/>
            <a:ext cx="5902175" cy="929899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84911" y="2402549"/>
            <a:ext cx="7733725" cy="1847183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4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B39F948-9C7C-46C2-92D3-4E0B61771056}" type="datetimeFigureOut">
              <a:rPr lang="fi-FI" smtClean="0">
                <a:solidFill>
                  <a:prstClr val="black"/>
                </a:solidFill>
              </a:rPr>
              <a:pPr/>
              <a:t>14.4.2016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DE8D223-4072-4044-9F6C-8D8376F81BEB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9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1-palsta"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3690" y="1835153"/>
            <a:ext cx="6734175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</a:t>
            </a:r>
            <a:br>
              <a:rPr lang="fi-FI" dirty="0" smtClean="0"/>
            </a:br>
            <a:r>
              <a:rPr lang="fi-FI" dirty="0" smtClean="0"/>
              <a:t>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84911" y="506413"/>
            <a:ext cx="7412952" cy="99853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smtClean="0"/>
              <a:t>Sisällysluettelo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5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2-palstaa">
    <p:bg>
      <p:bgPr>
        <a:solidFill>
          <a:srgbClr val="7DC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84911" y="506413"/>
            <a:ext cx="7412952" cy="99853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smtClean="0"/>
              <a:t>Sisällysluettelo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3693" y="1835153"/>
            <a:ext cx="3306721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 baseline="0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110472" y="1835153"/>
            <a:ext cx="3187392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9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79999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463403" y="2828017"/>
            <a:ext cx="6031310" cy="2206707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700">
                <a:solidFill>
                  <a:srgbClr val="000000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19910" y="2828019"/>
            <a:ext cx="1773017" cy="144955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lnSpc>
                <a:spcPts val="8500"/>
              </a:lnSpc>
              <a:spcAft>
                <a:spcPts val="0"/>
              </a:spcAft>
              <a:defRPr sz="8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0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9" y="1835153"/>
            <a:ext cx="7104061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782839" cy="99853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4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27424" y="2402541"/>
            <a:ext cx="8091213" cy="3211547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27424" y="3008311"/>
            <a:ext cx="8091213" cy="1847183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Kiitos!</a:t>
            </a:r>
            <a:endParaRPr lang="en-US" dirty="0"/>
          </a:p>
        </p:txBody>
      </p:sp>
      <p:pic>
        <p:nvPicPr>
          <p:cNvPr id="2" name="Picture 1" descr="LILJA_VALKOIN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807" y="1471828"/>
            <a:ext cx="676860" cy="125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okosivun_kuva+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9144000" cy="5688000"/>
          </a:xfrm>
          <a:blipFill rotWithShape="1">
            <a:blip r:embed="rId2"/>
            <a:srcRect/>
            <a:stretch>
              <a:fillRect t="-21446" b="-17496"/>
            </a:stretch>
          </a:blipFill>
        </p:spPr>
        <p:txBody>
          <a:bodyPr tIns="360000" bIns="0">
            <a:normAutofit/>
          </a:bodyPr>
          <a:lstStyle>
            <a:lvl1pPr marL="0" indent="0" algn="ctr">
              <a:buNone/>
              <a:defRPr sz="16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Klikkaa</a:t>
            </a:r>
            <a:r>
              <a:rPr lang="en-US" dirty="0"/>
              <a:t> </a:t>
            </a:r>
            <a:r>
              <a:rPr lang="en-US" dirty="0" err="1"/>
              <a:t>kuvan</a:t>
            </a:r>
            <a:r>
              <a:rPr lang="en-US" dirty="0"/>
              <a:t> </a:t>
            </a:r>
            <a:r>
              <a:rPr lang="en-US" dirty="0" err="1"/>
              <a:t>keskellä</a:t>
            </a:r>
            <a:r>
              <a:rPr lang="en-US" dirty="0"/>
              <a:t> </a:t>
            </a:r>
            <a:r>
              <a:rPr lang="en-US" dirty="0" err="1"/>
              <a:t>olevaa</a:t>
            </a:r>
            <a:r>
              <a:rPr lang="en-US" dirty="0"/>
              <a:t> </a:t>
            </a:r>
            <a:r>
              <a:rPr lang="en-US" dirty="0" err="1"/>
              <a:t>ikonia</a:t>
            </a:r>
            <a:r>
              <a:rPr lang="en-US" dirty="0"/>
              <a:t> </a:t>
            </a:r>
            <a:r>
              <a:rPr lang="en-US" dirty="0" err="1"/>
              <a:t>vaihtaaksesi</a:t>
            </a:r>
            <a:r>
              <a:rPr lang="en-US" dirty="0"/>
              <a:t> </a:t>
            </a:r>
            <a:r>
              <a:rPr lang="en-US" dirty="0" err="1"/>
              <a:t>kuvan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Kuvakoko</a:t>
            </a:r>
            <a:r>
              <a:rPr lang="en-US" dirty="0"/>
              <a:t> </a:t>
            </a:r>
            <a:r>
              <a:rPr lang="en-US" dirty="0" smtClean="0"/>
              <a:t>25,4 </a:t>
            </a:r>
            <a:r>
              <a:rPr lang="en-US" dirty="0"/>
              <a:t>x </a:t>
            </a:r>
            <a:r>
              <a:rPr lang="en-US" dirty="0" smtClean="0"/>
              <a:t>15,8 </a:t>
            </a:r>
            <a:r>
              <a:rPr lang="en-US" dirty="0"/>
              <a:t>cm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105662" y="5958181"/>
            <a:ext cx="6626252" cy="899825"/>
          </a:xfrm>
          <a:noFill/>
        </p:spPr>
        <p:txBody>
          <a:bodyPr lIns="0" tIns="0" rIns="0" bIns="0">
            <a:noAutofit/>
          </a:bodyPr>
          <a:lstStyle>
            <a:lvl1pPr marL="12700" indent="0">
              <a:lnSpc>
                <a:spcPct val="100000"/>
              </a:lnSpc>
              <a:spcAft>
                <a:spcPts val="0"/>
              </a:spcAft>
              <a:buFontTx/>
              <a:buNone/>
              <a:defRPr sz="1700" baseline="0"/>
            </a:lvl1pPr>
            <a:lvl2pPr marL="0" indent="-180000">
              <a:lnSpc>
                <a:spcPts val="2200"/>
              </a:lnSpc>
              <a:buFont typeface="Arial"/>
              <a:buChar char="•"/>
              <a:defRPr sz="1800" baseline="0"/>
            </a:lvl2pPr>
            <a:lvl3pPr marL="360000" indent="-180000">
              <a:lnSpc>
                <a:spcPts val="2200"/>
              </a:lnSpc>
              <a:buSzPct val="90000"/>
              <a:buFont typeface="Lucida Grande"/>
              <a:buChar char="-"/>
              <a:defRPr sz="1800" baseline="0"/>
            </a:lvl3pPr>
            <a:lvl4pPr>
              <a:lnSpc>
                <a:spcPts val="1900"/>
              </a:lnSpc>
              <a:defRPr sz="1600"/>
            </a:lvl4pPr>
            <a:lvl5pPr>
              <a:lnSpc>
                <a:spcPts val="1900"/>
              </a:lnSpc>
              <a:defRPr sz="1600"/>
            </a:lvl5pPr>
          </a:lstStyle>
          <a:p>
            <a:pPr lvl="0"/>
            <a:r>
              <a:rPr lang="fi-FI" dirty="0" smtClean="0"/>
              <a:t>Tähän lyhyt kuvateksti</a:t>
            </a:r>
            <a:endParaRPr lang="fi-FI" dirty="0"/>
          </a:p>
        </p:txBody>
      </p:sp>
      <p:pic>
        <p:nvPicPr>
          <p:cNvPr id="7" name="Picture 6" descr="TURKUABO_WHITE-0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7" y="5894975"/>
            <a:ext cx="1021572" cy="71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6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90" y="1835153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/>
            </a:lvl1pPr>
            <a:lvl2pPr marL="540000" indent="-180000">
              <a:buFont typeface="Lucida Grande"/>
              <a:buChar char="–"/>
              <a:defRPr/>
            </a:lvl2pPr>
            <a:lvl3pPr marL="900000" indent="-180000">
              <a:buSzPct val="60000"/>
              <a:buFont typeface="Courier New"/>
              <a:buChar char="o"/>
              <a:defRPr/>
            </a:lvl3pPr>
            <a:lvl4pPr marL="1260000" indent="-180000">
              <a:buSzPct val="100000"/>
              <a:buFont typeface="Lucida Grande"/>
              <a:buChar char="–"/>
              <a:defRPr/>
            </a:lvl4pPr>
            <a:lvl5pPr marL="1620000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412952" cy="998539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4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911" y="506415"/>
            <a:ext cx="7412952" cy="99853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9188"/>
            <a:ext cx="6733382" cy="405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pic>
        <p:nvPicPr>
          <p:cNvPr id="6" name="Picture 5" descr="TURKUABO_WHITE-01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7" y="5894975"/>
            <a:ext cx="1021572" cy="71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3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</p:sldLayoutIdLst>
  <p:txStyles>
    <p:titleStyle>
      <a:lvl1pPr algn="l" defTabSz="457200" rtl="0" eaLnBrk="1" latinLnBrk="0" hangingPunct="1">
        <a:lnSpc>
          <a:spcPts val="3300"/>
        </a:lnSpc>
        <a:spcBef>
          <a:spcPct val="0"/>
        </a:spcBef>
        <a:buNone/>
        <a:defRPr sz="32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None/>
        <a:defRPr sz="1700" kern="1200">
          <a:solidFill>
            <a:schemeClr val="tx1"/>
          </a:solidFill>
          <a:latin typeface="Arial"/>
          <a:ea typeface="+mn-ea"/>
          <a:cs typeface="Arial"/>
        </a:defRPr>
      </a:lvl1pPr>
      <a:lvl2pPr marL="144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•"/>
        <a:defRPr sz="1700" kern="1200">
          <a:solidFill>
            <a:schemeClr val="tx1"/>
          </a:solidFill>
          <a:latin typeface="Arial"/>
          <a:ea typeface="+mn-ea"/>
          <a:cs typeface="Arial"/>
        </a:defRPr>
      </a:lvl2pPr>
      <a:lvl3pPr marL="540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3pPr>
      <a:lvl4pPr marL="900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60000"/>
        <a:buFont typeface="Courier New"/>
        <a:buChar char="o"/>
        <a:defRPr sz="1700" kern="1200">
          <a:solidFill>
            <a:schemeClr val="tx1"/>
          </a:solidFill>
          <a:latin typeface="Arial"/>
          <a:ea typeface="+mn-ea"/>
          <a:cs typeface="Arial"/>
        </a:defRPr>
      </a:lvl4pPr>
      <a:lvl5pPr marL="1260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340768"/>
            <a:ext cx="9156381" cy="5517232"/>
          </a:xfrm>
          <a:prstGeom prst="rect">
            <a:avLst/>
          </a:prstGeom>
        </p:spPr>
      </p:pic>
      <p:sp>
        <p:nvSpPr>
          <p:cNvPr id="8" name="Otsikko 1"/>
          <p:cNvSpPr txBox="1">
            <a:spLocks/>
          </p:cNvSpPr>
          <p:nvPr/>
        </p:nvSpPr>
        <p:spPr>
          <a:xfrm>
            <a:off x="467544" y="263073"/>
            <a:ext cx="8208912" cy="697558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2400" dirty="0" smtClean="0"/>
              <a:t>Satava-Kakskerta osayleiskaavan asukasmitoituksen kohdentaminen</a:t>
            </a:r>
            <a:br>
              <a:rPr lang="fi-FI" sz="2400" dirty="0" smtClean="0"/>
            </a:br>
            <a:endParaRPr lang="fi-FI" sz="2400" dirty="0"/>
          </a:p>
        </p:txBody>
      </p:sp>
      <p:sp>
        <p:nvSpPr>
          <p:cNvPr id="5" name="Tekstiruutu 4"/>
          <p:cNvSpPr txBox="1"/>
          <p:nvPr/>
        </p:nvSpPr>
        <p:spPr>
          <a:xfrm>
            <a:off x="1751532" y="836712"/>
            <a:ext cx="5784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Alustava osayleiskaavan maankäyttö (A ja M -alueet)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4355976" y="26369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220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ärilliset">
  <a:themeElements>
    <a:clrScheme name="Custom 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FEA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00ACEF"/>
      </a:hlink>
      <a:folHlink>
        <a:srgbClr val="05367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139837</TotalTime>
  <Words>16</Words>
  <Application>Microsoft Office PowerPoint</Application>
  <PresentationFormat>Näytössä katseltava diaesitys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Courier New</vt:lpstr>
      <vt:lpstr>Lucida Grande</vt:lpstr>
      <vt:lpstr>Värilliset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otsikko</dc:title>
  <dc:creator>Hovi Christina</dc:creator>
  <cp:lastModifiedBy>Lundgren Marika</cp:lastModifiedBy>
  <cp:revision>468</cp:revision>
  <cp:lastPrinted>2014-04-15T07:42:30Z</cp:lastPrinted>
  <dcterms:created xsi:type="dcterms:W3CDTF">2013-04-04T11:04:42Z</dcterms:created>
  <dcterms:modified xsi:type="dcterms:W3CDTF">2016-04-14T11:17:21Z</dcterms:modified>
</cp:coreProperties>
</file>